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5"/>
  </p:notesMasterIdLst>
  <p:sldIdLst>
    <p:sldId id="256" r:id="rId5"/>
    <p:sldId id="264" r:id="rId6"/>
    <p:sldId id="278" r:id="rId7"/>
    <p:sldId id="277" r:id="rId8"/>
    <p:sldId id="265" r:id="rId9"/>
    <p:sldId id="267" r:id="rId10"/>
    <p:sldId id="279" r:id="rId11"/>
    <p:sldId id="280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5" r:id="rId22"/>
    <p:sldId id="276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32AABA-E506-4616-ADE0-94D444C5B8EC}" v="121" dt="2020-09-05T09:47:03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>
        <p:guide orient="horz" pos="38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konen, Sini" userId="0554546a-5169-4970-be4d-d41439923e4a" providerId="ADAL" clId="{7832AABA-E506-4616-ADE0-94D444C5B8EC}"/>
    <pc:docChg chg="undo redo custSel addSld delSld modSld">
      <pc:chgData name="Ruokonen, Sini" userId="0554546a-5169-4970-be4d-d41439923e4a" providerId="ADAL" clId="{7832AABA-E506-4616-ADE0-94D444C5B8EC}" dt="2020-09-05T09:47:21.420" v="2710" actId="1076"/>
      <pc:docMkLst>
        <pc:docMk/>
      </pc:docMkLst>
      <pc:sldChg chg="modSp">
        <pc:chgData name="Ruokonen, Sini" userId="0554546a-5169-4970-be4d-d41439923e4a" providerId="ADAL" clId="{7832AABA-E506-4616-ADE0-94D444C5B8EC}" dt="2020-09-05T09:38:47.699" v="2701" actId="20577"/>
        <pc:sldMkLst>
          <pc:docMk/>
          <pc:sldMk cId="842691040" sldId="256"/>
        </pc:sldMkLst>
        <pc:spChg chg="mod">
          <ac:chgData name="Ruokonen, Sini" userId="0554546a-5169-4970-be4d-d41439923e4a" providerId="ADAL" clId="{7832AABA-E506-4616-ADE0-94D444C5B8EC}" dt="2020-09-05T09:38:47.699" v="2701" actId="20577"/>
          <ac:spMkLst>
            <pc:docMk/>
            <pc:sldMk cId="842691040" sldId="256"/>
            <ac:spMk id="3" creationId="{3FD9034E-1501-44C3-AD54-F9BCDDDD1230}"/>
          </ac:spMkLst>
        </pc:spChg>
      </pc:sldChg>
      <pc:sldChg chg="modSp">
        <pc:chgData name="Ruokonen, Sini" userId="0554546a-5169-4970-be4d-d41439923e4a" providerId="ADAL" clId="{7832AABA-E506-4616-ADE0-94D444C5B8EC}" dt="2020-09-05T08:19:53.302" v="1558" actId="1076"/>
        <pc:sldMkLst>
          <pc:docMk/>
          <pc:sldMk cId="4019871791" sldId="265"/>
        </pc:sldMkLst>
        <pc:spChg chg="mod">
          <ac:chgData name="Ruokonen, Sini" userId="0554546a-5169-4970-be4d-d41439923e4a" providerId="ADAL" clId="{7832AABA-E506-4616-ADE0-94D444C5B8EC}" dt="2020-09-05T08:19:39.579" v="1556" actId="207"/>
          <ac:spMkLst>
            <pc:docMk/>
            <pc:sldMk cId="4019871791" sldId="265"/>
            <ac:spMk id="6" creationId="{AE0F1AC5-A07C-44C1-9553-63011CC12913}"/>
          </ac:spMkLst>
        </pc:spChg>
        <pc:spChg chg="mod">
          <ac:chgData name="Ruokonen, Sini" userId="0554546a-5169-4970-be4d-d41439923e4a" providerId="ADAL" clId="{7832AABA-E506-4616-ADE0-94D444C5B8EC}" dt="2020-09-05T08:19:53.302" v="1558" actId="1076"/>
          <ac:spMkLst>
            <pc:docMk/>
            <pc:sldMk cId="4019871791" sldId="265"/>
            <ac:spMk id="13" creationId="{441A4D87-F0BE-4A2E-BBBA-328A1E50EF03}"/>
          </ac:spMkLst>
        </pc:spChg>
      </pc:sldChg>
      <pc:sldChg chg="modSp">
        <pc:chgData name="Ruokonen, Sini" userId="0554546a-5169-4970-be4d-d41439923e4a" providerId="ADAL" clId="{7832AABA-E506-4616-ADE0-94D444C5B8EC}" dt="2020-09-05T07:11:34.806" v="521" actId="20577"/>
        <pc:sldMkLst>
          <pc:docMk/>
          <pc:sldMk cId="933978544" sldId="266"/>
        </pc:sldMkLst>
        <pc:spChg chg="mod">
          <ac:chgData name="Ruokonen, Sini" userId="0554546a-5169-4970-be4d-d41439923e4a" providerId="ADAL" clId="{7832AABA-E506-4616-ADE0-94D444C5B8EC}" dt="2020-09-05T07:11:34.806" v="521" actId="20577"/>
          <ac:spMkLst>
            <pc:docMk/>
            <pc:sldMk cId="933978544" sldId="266"/>
            <ac:spMk id="10" creationId="{B7AA504C-61AE-4A3F-BA89-5B1E706F156E}"/>
          </ac:spMkLst>
        </pc:spChg>
      </pc:sldChg>
      <pc:sldChg chg="modSp">
        <pc:chgData name="Ruokonen, Sini" userId="0554546a-5169-4970-be4d-d41439923e4a" providerId="ADAL" clId="{7832AABA-E506-4616-ADE0-94D444C5B8EC}" dt="2020-09-05T07:54:02.357" v="880" actId="20577"/>
        <pc:sldMkLst>
          <pc:docMk/>
          <pc:sldMk cId="418892418" sldId="267"/>
        </pc:sldMkLst>
        <pc:spChg chg="mod">
          <ac:chgData name="Ruokonen, Sini" userId="0554546a-5169-4970-be4d-d41439923e4a" providerId="ADAL" clId="{7832AABA-E506-4616-ADE0-94D444C5B8EC}" dt="2020-09-05T07:54:02.357" v="880" actId="20577"/>
          <ac:spMkLst>
            <pc:docMk/>
            <pc:sldMk cId="418892418" sldId="267"/>
            <ac:spMk id="2" creationId="{A03FBC3D-0129-4E2B-9E4D-A0DDCA8DA57C}"/>
          </ac:spMkLst>
        </pc:spChg>
        <pc:spChg chg="mod">
          <ac:chgData name="Ruokonen, Sini" userId="0554546a-5169-4970-be4d-d41439923e4a" providerId="ADAL" clId="{7832AABA-E506-4616-ADE0-94D444C5B8EC}" dt="2020-09-05T07:11:26.761" v="513" actId="20577"/>
          <ac:spMkLst>
            <pc:docMk/>
            <pc:sldMk cId="418892418" sldId="267"/>
            <ac:spMk id="7" creationId="{20E50B08-4F97-452C-B90D-CEA454E899D2}"/>
          </ac:spMkLst>
        </pc:spChg>
      </pc:sldChg>
      <pc:sldChg chg="modSp">
        <pc:chgData name="Ruokonen, Sini" userId="0554546a-5169-4970-be4d-d41439923e4a" providerId="ADAL" clId="{7832AABA-E506-4616-ADE0-94D444C5B8EC}" dt="2020-09-05T09:42:49.391" v="2703" actId="20577"/>
        <pc:sldMkLst>
          <pc:docMk/>
          <pc:sldMk cId="1835690391" sldId="268"/>
        </pc:sldMkLst>
        <pc:spChg chg="mod">
          <ac:chgData name="Ruokonen, Sini" userId="0554546a-5169-4970-be4d-d41439923e4a" providerId="ADAL" clId="{7832AABA-E506-4616-ADE0-94D444C5B8EC}" dt="2020-09-05T09:42:49.391" v="2703" actId="20577"/>
          <ac:spMkLst>
            <pc:docMk/>
            <pc:sldMk cId="1835690391" sldId="268"/>
            <ac:spMk id="10" creationId="{B7AA504C-61AE-4A3F-BA89-5B1E706F156E}"/>
          </ac:spMkLst>
        </pc:spChg>
      </pc:sldChg>
      <pc:sldChg chg="modSp">
        <pc:chgData name="Ruokonen, Sini" userId="0554546a-5169-4970-be4d-d41439923e4a" providerId="ADAL" clId="{7832AABA-E506-4616-ADE0-94D444C5B8EC}" dt="2020-09-05T06:57:40.651" v="191" actId="20577"/>
        <pc:sldMkLst>
          <pc:docMk/>
          <pc:sldMk cId="1279756326" sldId="269"/>
        </pc:sldMkLst>
        <pc:spChg chg="mod">
          <ac:chgData name="Ruokonen, Sini" userId="0554546a-5169-4970-be4d-d41439923e4a" providerId="ADAL" clId="{7832AABA-E506-4616-ADE0-94D444C5B8EC}" dt="2020-09-05T06:57:34.478" v="189" actId="20577"/>
          <ac:spMkLst>
            <pc:docMk/>
            <pc:sldMk cId="1279756326" sldId="269"/>
            <ac:spMk id="2" creationId="{DFC78FA2-5DBD-4B84-92F6-D691E0CB22EF}"/>
          </ac:spMkLst>
        </pc:spChg>
        <pc:spChg chg="mod">
          <ac:chgData name="Ruokonen, Sini" userId="0554546a-5169-4970-be4d-d41439923e4a" providerId="ADAL" clId="{7832AABA-E506-4616-ADE0-94D444C5B8EC}" dt="2020-09-05T06:57:40.651" v="191" actId="20577"/>
          <ac:spMkLst>
            <pc:docMk/>
            <pc:sldMk cId="1279756326" sldId="269"/>
            <ac:spMk id="9" creationId="{8DBF2B91-6D16-4C15-9FAB-03C5D78324D7}"/>
          </ac:spMkLst>
        </pc:spChg>
      </pc:sldChg>
      <pc:sldChg chg="addSp delSp modSp mod">
        <pc:chgData name="Ruokonen, Sini" userId="0554546a-5169-4970-be4d-d41439923e4a" providerId="ADAL" clId="{7832AABA-E506-4616-ADE0-94D444C5B8EC}" dt="2020-09-05T09:25:59.653" v="2551" actId="20577"/>
        <pc:sldMkLst>
          <pc:docMk/>
          <pc:sldMk cId="2267230417" sldId="270"/>
        </pc:sldMkLst>
        <pc:spChg chg="mod">
          <ac:chgData name="Ruokonen, Sini" userId="0554546a-5169-4970-be4d-d41439923e4a" providerId="ADAL" clId="{7832AABA-E506-4616-ADE0-94D444C5B8EC}" dt="2020-09-05T09:25:59.653" v="2551" actId="20577"/>
          <ac:spMkLst>
            <pc:docMk/>
            <pc:sldMk cId="2267230417" sldId="270"/>
            <ac:spMk id="2" creationId="{A03FBC3D-0129-4E2B-9E4D-A0DDCA8DA57C}"/>
          </ac:spMkLst>
        </pc:spChg>
        <pc:spChg chg="mod">
          <ac:chgData name="Ruokonen, Sini" userId="0554546a-5169-4970-be4d-d41439923e4a" providerId="ADAL" clId="{7832AABA-E506-4616-ADE0-94D444C5B8EC}" dt="2020-09-05T07:07:28.819" v="433" actId="1076"/>
          <ac:spMkLst>
            <pc:docMk/>
            <pc:sldMk cId="2267230417" sldId="270"/>
            <ac:spMk id="8" creationId="{5D3855B2-AE95-4133-BA31-D4323F3CE34A}"/>
          </ac:spMkLst>
        </pc:spChg>
        <pc:spChg chg="mod">
          <ac:chgData name="Ruokonen, Sini" userId="0554546a-5169-4970-be4d-d41439923e4a" providerId="ADAL" clId="{7832AABA-E506-4616-ADE0-94D444C5B8EC}" dt="2020-09-05T07:11:02.709" v="497" actId="20577"/>
          <ac:spMkLst>
            <pc:docMk/>
            <pc:sldMk cId="2267230417" sldId="270"/>
            <ac:spMk id="10" creationId="{B7AA504C-61AE-4A3F-BA89-5B1E706F156E}"/>
          </ac:spMkLst>
        </pc:spChg>
        <pc:graphicFrameChg chg="del">
          <ac:chgData name="Ruokonen, Sini" userId="0554546a-5169-4970-be4d-d41439923e4a" providerId="ADAL" clId="{7832AABA-E506-4616-ADE0-94D444C5B8EC}" dt="2020-09-05T07:02:03.604" v="198" actId="478"/>
          <ac:graphicFrameMkLst>
            <pc:docMk/>
            <pc:sldMk cId="2267230417" sldId="270"/>
            <ac:graphicFrameMk id="9" creationId="{608FEDC0-3E37-4E23-ABF4-3D862720E338}"/>
          </ac:graphicFrameMkLst>
        </pc:graphicFrameChg>
        <pc:graphicFrameChg chg="del">
          <ac:chgData name="Ruokonen, Sini" userId="0554546a-5169-4970-be4d-d41439923e4a" providerId="ADAL" clId="{7832AABA-E506-4616-ADE0-94D444C5B8EC}" dt="2020-09-05T07:02:03.604" v="198" actId="478"/>
          <ac:graphicFrameMkLst>
            <pc:docMk/>
            <pc:sldMk cId="2267230417" sldId="270"/>
            <ac:graphicFrameMk id="11" creationId="{56A64088-9766-463C-95F4-09BA2B4A707B}"/>
          </ac:graphicFrameMkLst>
        </pc:graphicFrameChg>
        <pc:graphicFrameChg chg="add mod">
          <ac:chgData name="Ruokonen, Sini" userId="0554546a-5169-4970-be4d-d41439923e4a" providerId="ADAL" clId="{7832AABA-E506-4616-ADE0-94D444C5B8EC}" dt="2020-09-05T07:04:06.753" v="215" actId="167"/>
          <ac:graphicFrameMkLst>
            <pc:docMk/>
            <pc:sldMk cId="2267230417" sldId="270"/>
            <ac:graphicFrameMk id="15" creationId="{D8AC117B-1F70-4D2E-974C-D8CC7C0B3984}"/>
          </ac:graphicFrameMkLst>
        </pc:graphicFrameChg>
        <pc:graphicFrameChg chg="add mod">
          <ac:chgData name="Ruokonen, Sini" userId="0554546a-5169-4970-be4d-d41439923e4a" providerId="ADAL" clId="{7832AABA-E506-4616-ADE0-94D444C5B8EC}" dt="2020-09-05T07:04:30.052" v="220" actId="167"/>
          <ac:graphicFrameMkLst>
            <pc:docMk/>
            <pc:sldMk cId="2267230417" sldId="270"/>
            <ac:graphicFrameMk id="16" creationId="{2D732C8A-6D65-442E-8290-D62BF3DEFEB5}"/>
          </ac:graphicFrameMkLst>
        </pc:graphicFrameChg>
        <pc:cxnChg chg="mod">
          <ac:chgData name="Ruokonen, Sini" userId="0554546a-5169-4970-be4d-d41439923e4a" providerId="ADAL" clId="{7832AABA-E506-4616-ADE0-94D444C5B8EC}" dt="2020-09-05T07:04:36.908" v="221" actId="1076"/>
          <ac:cxnSpMkLst>
            <pc:docMk/>
            <pc:sldMk cId="2267230417" sldId="270"/>
            <ac:cxnSpMk id="12" creationId="{2B11627E-6B34-40AF-A7A5-169E77729D91}"/>
          </ac:cxnSpMkLst>
        </pc:cxnChg>
        <pc:cxnChg chg="mod">
          <ac:chgData name="Ruokonen, Sini" userId="0554546a-5169-4970-be4d-d41439923e4a" providerId="ADAL" clId="{7832AABA-E506-4616-ADE0-94D444C5B8EC}" dt="2020-09-05T07:04:14.609" v="217" actId="14100"/>
          <ac:cxnSpMkLst>
            <pc:docMk/>
            <pc:sldMk cId="2267230417" sldId="270"/>
            <ac:cxnSpMk id="13" creationId="{A8F57D24-0C4B-4790-8E3A-57AEE3A4B7BF}"/>
          </ac:cxnSpMkLst>
        </pc:cxnChg>
        <pc:cxnChg chg="mod">
          <ac:chgData name="Ruokonen, Sini" userId="0554546a-5169-4970-be4d-d41439923e4a" providerId="ADAL" clId="{7832AABA-E506-4616-ADE0-94D444C5B8EC}" dt="2020-09-05T07:04:58.561" v="247" actId="14100"/>
          <ac:cxnSpMkLst>
            <pc:docMk/>
            <pc:sldMk cId="2267230417" sldId="270"/>
            <ac:cxnSpMk id="14" creationId="{14584059-C4F7-4B96-9849-DA2D60702446}"/>
          </ac:cxnSpMkLst>
        </pc:cxnChg>
      </pc:sldChg>
      <pc:sldChg chg="addSp delSp modSp mod">
        <pc:chgData name="Ruokonen, Sini" userId="0554546a-5169-4970-be4d-d41439923e4a" providerId="ADAL" clId="{7832AABA-E506-4616-ADE0-94D444C5B8EC}" dt="2020-09-05T09:25:07.086" v="2501" actId="1035"/>
        <pc:sldMkLst>
          <pc:docMk/>
          <pc:sldMk cId="264553615" sldId="271"/>
        </pc:sldMkLst>
        <pc:spChg chg="mod">
          <ac:chgData name="Ruokonen, Sini" userId="0554546a-5169-4970-be4d-d41439923e4a" providerId="ADAL" clId="{7832AABA-E506-4616-ADE0-94D444C5B8EC}" dt="2020-09-05T09:25:00.092" v="2498" actId="20577"/>
          <ac:spMkLst>
            <pc:docMk/>
            <pc:sldMk cId="264553615" sldId="271"/>
            <ac:spMk id="2" creationId="{A03FBC3D-0129-4E2B-9E4D-A0DDCA8DA57C}"/>
          </ac:spMkLst>
        </pc:spChg>
        <pc:spChg chg="mod">
          <ac:chgData name="Ruokonen, Sini" userId="0554546a-5169-4970-be4d-d41439923e4a" providerId="ADAL" clId="{7832AABA-E506-4616-ADE0-94D444C5B8EC}" dt="2020-09-05T07:14:20.903" v="644" actId="1076"/>
          <ac:spMkLst>
            <pc:docMk/>
            <pc:sldMk cId="264553615" sldId="271"/>
            <ac:spMk id="9" creationId="{A32B5C3F-FA18-401A-BB61-5471CE359504}"/>
          </ac:spMkLst>
        </pc:spChg>
        <pc:spChg chg="mod">
          <ac:chgData name="Ruokonen, Sini" userId="0554546a-5169-4970-be4d-d41439923e4a" providerId="ADAL" clId="{7832AABA-E506-4616-ADE0-94D444C5B8EC}" dt="2020-09-05T09:25:07.086" v="2501" actId="1035"/>
          <ac:spMkLst>
            <pc:docMk/>
            <pc:sldMk cId="264553615" sldId="271"/>
            <ac:spMk id="10" creationId="{B7AA504C-61AE-4A3F-BA89-5B1E706F156E}"/>
          </ac:spMkLst>
        </pc:spChg>
        <pc:graphicFrameChg chg="del">
          <ac:chgData name="Ruokonen, Sini" userId="0554546a-5169-4970-be4d-d41439923e4a" providerId="ADAL" clId="{7832AABA-E506-4616-ADE0-94D444C5B8EC}" dt="2020-09-05T07:07:35.432" v="434" actId="478"/>
          <ac:graphicFrameMkLst>
            <pc:docMk/>
            <pc:sldMk cId="264553615" sldId="271"/>
            <ac:graphicFrameMk id="7" creationId="{EC76D84A-471B-465B-B4A6-4776549F9365}"/>
          </ac:graphicFrameMkLst>
        </pc:graphicFrameChg>
        <pc:graphicFrameChg chg="del">
          <ac:chgData name="Ruokonen, Sini" userId="0554546a-5169-4970-be4d-d41439923e4a" providerId="ADAL" clId="{7832AABA-E506-4616-ADE0-94D444C5B8EC}" dt="2020-09-05T07:07:35.432" v="434" actId="478"/>
          <ac:graphicFrameMkLst>
            <pc:docMk/>
            <pc:sldMk cId="264553615" sldId="271"/>
            <ac:graphicFrameMk id="8" creationId="{27A08598-D8F8-4F41-B647-2B5D71E0247F}"/>
          </ac:graphicFrameMkLst>
        </pc:graphicFrameChg>
        <pc:graphicFrameChg chg="add mod">
          <ac:chgData name="Ruokonen, Sini" userId="0554546a-5169-4970-be4d-d41439923e4a" providerId="ADAL" clId="{7832AABA-E506-4616-ADE0-94D444C5B8EC}" dt="2020-09-05T07:14:09.561" v="643" actId="208"/>
          <ac:graphicFrameMkLst>
            <pc:docMk/>
            <pc:sldMk cId="264553615" sldId="271"/>
            <ac:graphicFrameMk id="12" creationId="{4B1B2847-C8F5-4FB9-9A81-22677424B596}"/>
          </ac:graphicFrameMkLst>
        </pc:graphicFrameChg>
        <pc:graphicFrameChg chg="add mod">
          <ac:chgData name="Ruokonen, Sini" userId="0554546a-5169-4970-be4d-d41439923e4a" providerId="ADAL" clId="{7832AABA-E506-4616-ADE0-94D444C5B8EC}" dt="2020-09-05T09:25:04.587" v="2499" actId="1036"/>
          <ac:graphicFrameMkLst>
            <pc:docMk/>
            <pc:sldMk cId="264553615" sldId="271"/>
            <ac:graphicFrameMk id="14" creationId="{091003EE-F675-4B56-986F-77BD83372B83}"/>
          </ac:graphicFrameMkLst>
        </pc:graphicFrameChg>
        <pc:cxnChg chg="mod">
          <ac:chgData name="Ruokonen, Sini" userId="0554546a-5169-4970-be4d-d41439923e4a" providerId="ADAL" clId="{7832AABA-E506-4616-ADE0-94D444C5B8EC}" dt="2020-09-05T07:10:32.558" v="466" actId="14100"/>
          <ac:cxnSpMkLst>
            <pc:docMk/>
            <pc:sldMk cId="264553615" sldId="271"/>
            <ac:cxnSpMk id="11" creationId="{56884B3A-EB60-49D8-B0DF-647320398D64}"/>
          </ac:cxnSpMkLst>
        </pc:cxnChg>
        <pc:cxnChg chg="mod">
          <ac:chgData name="Ruokonen, Sini" userId="0554546a-5169-4970-be4d-d41439923e4a" providerId="ADAL" clId="{7832AABA-E506-4616-ADE0-94D444C5B8EC}" dt="2020-09-05T07:10:09.148" v="450" actId="1076"/>
          <ac:cxnSpMkLst>
            <pc:docMk/>
            <pc:sldMk cId="264553615" sldId="271"/>
            <ac:cxnSpMk id="13" creationId="{A8F57D24-0C4B-4790-8E3A-57AEE3A4B7BF}"/>
          </ac:cxnSpMkLst>
        </pc:cxnChg>
        <pc:cxnChg chg="add mod">
          <ac:chgData name="Ruokonen, Sini" userId="0554546a-5169-4970-be4d-d41439923e4a" providerId="ADAL" clId="{7832AABA-E506-4616-ADE0-94D444C5B8EC}" dt="2020-09-05T07:12:40.265" v="565" actId="14100"/>
          <ac:cxnSpMkLst>
            <pc:docMk/>
            <pc:sldMk cId="264553615" sldId="271"/>
            <ac:cxnSpMk id="15" creationId="{020D2A36-59D5-4380-B362-AB7E7475C459}"/>
          </ac:cxnSpMkLst>
        </pc:cxnChg>
      </pc:sldChg>
      <pc:sldChg chg="addSp delSp modSp mod">
        <pc:chgData name="Ruokonen, Sini" userId="0554546a-5169-4970-be4d-d41439923e4a" providerId="ADAL" clId="{7832AABA-E506-4616-ADE0-94D444C5B8EC}" dt="2020-09-05T09:28:03.863" v="2631" actId="207"/>
        <pc:sldMkLst>
          <pc:docMk/>
          <pc:sldMk cId="580564791" sldId="272"/>
        </pc:sldMkLst>
        <pc:spChg chg="mod">
          <ac:chgData name="Ruokonen, Sini" userId="0554546a-5169-4970-be4d-d41439923e4a" providerId="ADAL" clId="{7832AABA-E506-4616-ADE0-94D444C5B8EC}" dt="2020-09-05T09:28:03.863" v="2631" actId="207"/>
          <ac:spMkLst>
            <pc:docMk/>
            <pc:sldMk cId="580564791" sldId="272"/>
            <ac:spMk id="2" creationId="{A03FBC3D-0129-4E2B-9E4D-A0DDCA8DA57C}"/>
          </ac:spMkLst>
        </pc:spChg>
        <pc:spChg chg="mod">
          <ac:chgData name="Ruokonen, Sini" userId="0554546a-5169-4970-be4d-d41439923e4a" providerId="ADAL" clId="{7832AABA-E506-4616-ADE0-94D444C5B8EC}" dt="2020-09-05T07:17:03.887" v="769" actId="20577"/>
          <ac:spMkLst>
            <pc:docMk/>
            <pc:sldMk cId="580564791" sldId="272"/>
            <ac:spMk id="10" creationId="{B7AA504C-61AE-4A3F-BA89-5B1E706F156E}"/>
          </ac:spMkLst>
        </pc:spChg>
        <pc:graphicFrameChg chg="add mod">
          <ac:chgData name="Ruokonen, Sini" userId="0554546a-5169-4970-be4d-d41439923e4a" providerId="ADAL" clId="{7832AABA-E506-4616-ADE0-94D444C5B8EC}" dt="2020-09-05T07:15:37.177" v="657" actId="208"/>
          <ac:graphicFrameMkLst>
            <pc:docMk/>
            <pc:sldMk cId="580564791" sldId="272"/>
            <ac:graphicFrameMk id="8" creationId="{4A309D5C-BA11-4592-A05F-197EF9866088}"/>
          </ac:graphicFrameMkLst>
        </pc:graphicFrameChg>
        <pc:graphicFrameChg chg="del">
          <ac:chgData name="Ruokonen, Sini" userId="0554546a-5169-4970-be4d-d41439923e4a" providerId="ADAL" clId="{7832AABA-E506-4616-ADE0-94D444C5B8EC}" dt="2020-09-05T07:14:32.465" v="645" actId="478"/>
          <ac:graphicFrameMkLst>
            <pc:docMk/>
            <pc:sldMk cId="580564791" sldId="272"/>
            <ac:graphicFrameMk id="9" creationId="{81AC7455-7B76-4FD6-8DCB-41D0CE08A1CF}"/>
          </ac:graphicFrameMkLst>
        </pc:graphicFrameChg>
        <pc:graphicFrameChg chg="del">
          <ac:chgData name="Ruokonen, Sini" userId="0554546a-5169-4970-be4d-d41439923e4a" providerId="ADAL" clId="{7832AABA-E506-4616-ADE0-94D444C5B8EC}" dt="2020-09-05T07:14:32.465" v="645" actId="478"/>
          <ac:graphicFrameMkLst>
            <pc:docMk/>
            <pc:sldMk cId="580564791" sldId="272"/>
            <ac:graphicFrameMk id="11" creationId="{0AEFB454-6B94-4FC1-B77A-E5F6E841133F}"/>
          </ac:graphicFrameMkLst>
        </pc:graphicFrameChg>
        <pc:graphicFrameChg chg="add mod">
          <ac:chgData name="Ruokonen, Sini" userId="0554546a-5169-4970-be4d-d41439923e4a" providerId="ADAL" clId="{7832AABA-E506-4616-ADE0-94D444C5B8EC}" dt="2020-09-05T07:16:02.409" v="658" actId="167"/>
          <ac:graphicFrameMkLst>
            <pc:docMk/>
            <pc:sldMk cId="580564791" sldId="272"/>
            <ac:graphicFrameMk id="12" creationId="{A5F29C20-625B-4FA0-A211-DE8B69EA2C79}"/>
          </ac:graphicFrameMkLst>
        </pc:graphicFrameChg>
        <pc:cxnChg chg="mod">
          <ac:chgData name="Ruokonen, Sini" userId="0554546a-5169-4970-be4d-d41439923e4a" providerId="ADAL" clId="{7832AABA-E506-4616-ADE0-94D444C5B8EC}" dt="2020-09-05T07:16:07.208" v="659" actId="1076"/>
          <ac:cxnSpMkLst>
            <pc:docMk/>
            <pc:sldMk cId="580564791" sldId="272"/>
            <ac:cxnSpMk id="13" creationId="{A8F57D24-0C4B-4790-8E3A-57AEE3A4B7BF}"/>
          </ac:cxnSpMkLst>
        </pc:cxnChg>
        <pc:cxnChg chg="add mod">
          <ac:chgData name="Ruokonen, Sini" userId="0554546a-5169-4970-be4d-d41439923e4a" providerId="ADAL" clId="{7832AABA-E506-4616-ADE0-94D444C5B8EC}" dt="2020-09-05T07:17:13.243" v="772" actId="14100"/>
          <ac:cxnSpMkLst>
            <pc:docMk/>
            <pc:sldMk cId="580564791" sldId="272"/>
            <ac:cxnSpMk id="14" creationId="{3A5F3E5D-D0A6-496C-9940-DE8E38E8DC22}"/>
          </ac:cxnSpMkLst>
        </pc:cxnChg>
      </pc:sldChg>
      <pc:sldChg chg="addSp modSp">
        <pc:chgData name="Ruokonen, Sini" userId="0554546a-5169-4970-be4d-d41439923e4a" providerId="ADAL" clId="{7832AABA-E506-4616-ADE0-94D444C5B8EC}" dt="2020-09-05T09:07:01.879" v="1659" actId="20577"/>
        <pc:sldMkLst>
          <pc:docMk/>
          <pc:sldMk cId="782815414" sldId="273"/>
        </pc:sldMkLst>
        <pc:spChg chg="mod">
          <ac:chgData name="Ruokonen, Sini" userId="0554546a-5169-4970-be4d-d41439923e4a" providerId="ADAL" clId="{7832AABA-E506-4616-ADE0-94D444C5B8EC}" dt="2020-09-05T09:07:01.879" v="1659" actId="20577"/>
          <ac:spMkLst>
            <pc:docMk/>
            <pc:sldMk cId="782815414" sldId="273"/>
            <ac:spMk id="3" creationId="{DA23BDD1-9DD4-4CA9-A616-52E691CB124E}"/>
          </ac:spMkLst>
        </pc:spChg>
        <pc:spChg chg="mod">
          <ac:chgData name="Ruokonen, Sini" userId="0554546a-5169-4970-be4d-d41439923e4a" providerId="ADAL" clId="{7832AABA-E506-4616-ADE0-94D444C5B8EC}" dt="2020-09-05T08:18:28.886" v="1553" actId="207"/>
          <ac:spMkLst>
            <pc:docMk/>
            <pc:sldMk cId="782815414" sldId="273"/>
            <ac:spMk id="5" creationId="{75B72482-CDAB-4C4A-BE38-782E2D467157}"/>
          </ac:spMkLst>
        </pc:spChg>
        <pc:spChg chg="mod">
          <ac:chgData name="Ruokonen, Sini" userId="0554546a-5169-4970-be4d-d41439923e4a" providerId="ADAL" clId="{7832AABA-E506-4616-ADE0-94D444C5B8EC}" dt="2020-09-05T08:18:46.774" v="1555" actId="207"/>
          <ac:spMkLst>
            <pc:docMk/>
            <pc:sldMk cId="782815414" sldId="273"/>
            <ac:spMk id="10" creationId="{FCC74438-28CA-4449-8247-0282ECF2C394}"/>
          </ac:spMkLst>
        </pc:spChg>
        <pc:spChg chg="add mod">
          <ac:chgData name="Ruokonen, Sini" userId="0554546a-5169-4970-be4d-d41439923e4a" providerId="ADAL" clId="{7832AABA-E506-4616-ADE0-94D444C5B8EC}" dt="2020-09-05T08:17:51.679" v="1549" actId="14100"/>
          <ac:spMkLst>
            <pc:docMk/>
            <pc:sldMk cId="782815414" sldId="273"/>
            <ac:spMk id="13" creationId="{6A62D3FA-F738-42A5-BA05-B21425F365AF}"/>
          </ac:spMkLst>
        </pc:spChg>
        <pc:spChg chg="add mod">
          <ac:chgData name="Ruokonen, Sini" userId="0554546a-5169-4970-be4d-d41439923e4a" providerId="ADAL" clId="{7832AABA-E506-4616-ADE0-94D444C5B8EC}" dt="2020-09-05T08:18:14.177" v="1552" actId="1076"/>
          <ac:spMkLst>
            <pc:docMk/>
            <pc:sldMk cId="782815414" sldId="273"/>
            <ac:spMk id="14" creationId="{2A1DE5F2-6365-48F5-8A24-E7F4BAC82857}"/>
          </ac:spMkLst>
        </pc:spChg>
      </pc:sldChg>
      <pc:sldChg chg="modSp">
        <pc:chgData name="Ruokonen, Sini" userId="0554546a-5169-4970-be4d-d41439923e4a" providerId="ADAL" clId="{7832AABA-E506-4616-ADE0-94D444C5B8EC}" dt="2020-09-05T09:07:57.494" v="1816" actId="20577"/>
        <pc:sldMkLst>
          <pc:docMk/>
          <pc:sldMk cId="3089278927" sldId="274"/>
        </pc:sldMkLst>
        <pc:spChg chg="mod">
          <ac:chgData name="Ruokonen, Sini" userId="0554546a-5169-4970-be4d-d41439923e4a" providerId="ADAL" clId="{7832AABA-E506-4616-ADE0-94D444C5B8EC}" dt="2020-09-05T09:07:57.494" v="1816" actId="20577"/>
          <ac:spMkLst>
            <pc:docMk/>
            <pc:sldMk cId="3089278927" sldId="274"/>
            <ac:spMk id="2" creationId="{A03FBC3D-0129-4E2B-9E4D-A0DDCA8DA57C}"/>
          </ac:spMkLst>
        </pc:spChg>
      </pc:sldChg>
      <pc:sldChg chg="modSp">
        <pc:chgData name="Ruokonen, Sini" userId="0554546a-5169-4970-be4d-d41439923e4a" providerId="ADAL" clId="{7832AABA-E506-4616-ADE0-94D444C5B8EC}" dt="2020-09-05T09:29:21.761" v="2672" actId="20577"/>
        <pc:sldMkLst>
          <pc:docMk/>
          <pc:sldMk cId="2481699700" sldId="276"/>
        </pc:sldMkLst>
        <pc:spChg chg="mod">
          <ac:chgData name="Ruokonen, Sini" userId="0554546a-5169-4970-be4d-d41439923e4a" providerId="ADAL" clId="{7832AABA-E506-4616-ADE0-94D444C5B8EC}" dt="2020-09-05T09:29:21.761" v="2672" actId="20577"/>
          <ac:spMkLst>
            <pc:docMk/>
            <pc:sldMk cId="2481699700" sldId="276"/>
            <ac:spMk id="2" creationId="{A03FBC3D-0129-4E2B-9E4D-A0DDCA8DA57C}"/>
          </ac:spMkLst>
        </pc:spChg>
      </pc:sldChg>
      <pc:sldChg chg="addSp modSp">
        <pc:chgData name="Ruokonen, Sini" userId="0554546a-5169-4970-be4d-d41439923e4a" providerId="ADAL" clId="{7832AABA-E506-4616-ADE0-94D444C5B8EC}" dt="2020-09-05T06:51:58.436" v="187" actId="14100"/>
        <pc:sldMkLst>
          <pc:docMk/>
          <pc:sldMk cId="2242058355" sldId="277"/>
        </pc:sldMkLst>
        <pc:spChg chg="add mod">
          <ac:chgData name="Ruokonen, Sini" userId="0554546a-5169-4970-be4d-d41439923e4a" providerId="ADAL" clId="{7832AABA-E506-4616-ADE0-94D444C5B8EC}" dt="2020-09-05T06:51:49.426" v="184" actId="1076"/>
          <ac:spMkLst>
            <pc:docMk/>
            <pc:sldMk cId="2242058355" sldId="277"/>
            <ac:spMk id="6" creationId="{1DAF2CED-EB16-49B2-B8AB-70880E0EA044}"/>
          </ac:spMkLst>
        </pc:spChg>
        <pc:spChg chg="add mod">
          <ac:chgData name="Ruokonen, Sini" userId="0554546a-5169-4970-be4d-d41439923e4a" providerId="ADAL" clId="{7832AABA-E506-4616-ADE0-94D444C5B8EC}" dt="2020-09-05T06:51:58.436" v="187" actId="14100"/>
          <ac:spMkLst>
            <pc:docMk/>
            <pc:sldMk cId="2242058355" sldId="277"/>
            <ac:spMk id="7" creationId="{E4F61F09-FB14-46A4-AE09-9446951DB4AE}"/>
          </ac:spMkLst>
        </pc:spChg>
        <pc:picChg chg="mod">
          <ac:chgData name="Ruokonen, Sini" userId="0554546a-5169-4970-be4d-d41439923e4a" providerId="ADAL" clId="{7832AABA-E506-4616-ADE0-94D444C5B8EC}" dt="2020-09-05T06:51:46.780" v="183" actId="1076"/>
          <ac:picMkLst>
            <pc:docMk/>
            <pc:sldMk cId="2242058355" sldId="277"/>
            <ac:picMk id="3" creationId="{E75FCD58-6FD8-4248-9911-CC6D45217B31}"/>
          </ac:picMkLst>
        </pc:picChg>
      </pc:sldChg>
      <pc:sldChg chg="addSp modSp add">
        <pc:chgData name="Ruokonen, Sini" userId="0554546a-5169-4970-be4d-d41439923e4a" providerId="ADAL" clId="{7832AABA-E506-4616-ADE0-94D444C5B8EC}" dt="2020-09-05T06:50:51.405" v="178" actId="1076"/>
        <pc:sldMkLst>
          <pc:docMk/>
          <pc:sldMk cId="3576954014" sldId="278"/>
        </pc:sldMkLst>
        <pc:spChg chg="mod">
          <ac:chgData name="Ruokonen, Sini" userId="0554546a-5169-4970-be4d-d41439923e4a" providerId="ADAL" clId="{7832AABA-E506-4616-ADE0-94D444C5B8EC}" dt="2020-09-05T06:46:03.116" v="37" actId="20577"/>
          <ac:spMkLst>
            <pc:docMk/>
            <pc:sldMk cId="3576954014" sldId="278"/>
            <ac:spMk id="2" creationId="{6A04F090-396C-430B-8AAA-1624F67562A4}"/>
          </ac:spMkLst>
        </pc:spChg>
        <pc:spChg chg="mod">
          <ac:chgData name="Ruokonen, Sini" userId="0554546a-5169-4970-be4d-d41439923e4a" providerId="ADAL" clId="{7832AABA-E506-4616-ADE0-94D444C5B8EC}" dt="2020-09-05T06:50:47.244" v="177" actId="14100"/>
          <ac:spMkLst>
            <pc:docMk/>
            <pc:sldMk cId="3576954014" sldId="278"/>
            <ac:spMk id="3" creationId="{2973F2A7-C95B-4808-BD3F-F45822A2C743}"/>
          </ac:spMkLst>
        </pc:spChg>
        <pc:picChg chg="add mod">
          <ac:chgData name="Ruokonen, Sini" userId="0554546a-5169-4970-be4d-d41439923e4a" providerId="ADAL" clId="{7832AABA-E506-4616-ADE0-94D444C5B8EC}" dt="2020-09-05T06:50:51.405" v="178" actId="1076"/>
          <ac:picMkLst>
            <pc:docMk/>
            <pc:sldMk cId="3576954014" sldId="278"/>
            <ac:picMk id="4" creationId="{30E0B1EC-F219-4BEE-BD1C-80900AE0243C}"/>
          </ac:picMkLst>
        </pc:picChg>
      </pc:sldChg>
      <pc:sldChg chg="addSp delSp modSp add">
        <pc:chgData name="Ruokonen, Sini" userId="0554546a-5169-4970-be4d-d41439923e4a" providerId="ADAL" clId="{7832AABA-E506-4616-ADE0-94D444C5B8EC}" dt="2020-09-05T08:20:36.711" v="1562" actId="1076"/>
        <pc:sldMkLst>
          <pc:docMk/>
          <pc:sldMk cId="2184559716" sldId="279"/>
        </pc:sldMkLst>
        <pc:spChg chg="mod">
          <ac:chgData name="Ruokonen, Sini" userId="0554546a-5169-4970-be4d-d41439923e4a" providerId="ADAL" clId="{7832AABA-E506-4616-ADE0-94D444C5B8EC}" dt="2020-09-05T07:54:32.255" v="917" actId="404"/>
          <ac:spMkLst>
            <pc:docMk/>
            <pc:sldMk cId="2184559716" sldId="279"/>
            <ac:spMk id="2" creationId="{DFC78FA2-5DBD-4B84-92F6-D691E0CB22EF}"/>
          </ac:spMkLst>
        </pc:spChg>
        <pc:spChg chg="mod">
          <ac:chgData name="Ruokonen, Sini" userId="0554546a-5169-4970-be4d-d41439923e4a" providerId="ADAL" clId="{7832AABA-E506-4616-ADE0-94D444C5B8EC}" dt="2020-09-05T08:00:14.522" v="1118" actId="20577"/>
          <ac:spMkLst>
            <pc:docMk/>
            <pc:sldMk cId="2184559716" sldId="279"/>
            <ac:spMk id="3" creationId="{DA23BDD1-9DD4-4CA9-A616-52E691CB124E}"/>
          </ac:spMkLst>
        </pc:spChg>
        <pc:spChg chg="mod">
          <ac:chgData name="Ruokonen, Sini" userId="0554546a-5169-4970-be4d-d41439923e4a" providerId="ADAL" clId="{7832AABA-E506-4616-ADE0-94D444C5B8EC}" dt="2020-09-05T07:55:24.741" v="959" actId="1076"/>
          <ac:spMkLst>
            <pc:docMk/>
            <pc:sldMk cId="2184559716" sldId="279"/>
            <ac:spMk id="4" creationId="{7F622171-A1E3-44BF-B7AE-0CCDC119AD73}"/>
          </ac:spMkLst>
        </pc:spChg>
        <pc:spChg chg="mod">
          <ac:chgData name="Ruokonen, Sini" userId="0554546a-5169-4970-be4d-d41439923e4a" providerId="ADAL" clId="{7832AABA-E506-4616-ADE0-94D444C5B8EC}" dt="2020-09-05T08:20:04.903" v="1559" actId="207"/>
          <ac:spMkLst>
            <pc:docMk/>
            <pc:sldMk cId="2184559716" sldId="279"/>
            <ac:spMk id="6" creationId="{AE0F1AC5-A07C-44C1-9553-63011CC12913}"/>
          </ac:spMkLst>
        </pc:spChg>
        <pc:spChg chg="mod">
          <ac:chgData name="Ruokonen, Sini" userId="0554546a-5169-4970-be4d-d41439923e4a" providerId="ADAL" clId="{7832AABA-E506-4616-ADE0-94D444C5B8EC}" dt="2020-09-05T07:58:27.257" v="995" actId="1076"/>
          <ac:spMkLst>
            <pc:docMk/>
            <pc:sldMk cId="2184559716" sldId="279"/>
            <ac:spMk id="7" creationId="{4394D53A-38F1-47C9-B66E-A16C8ADF52D0}"/>
          </ac:spMkLst>
        </pc:spChg>
        <pc:spChg chg="mod">
          <ac:chgData name="Ruokonen, Sini" userId="0554546a-5169-4970-be4d-d41439923e4a" providerId="ADAL" clId="{7832AABA-E506-4616-ADE0-94D444C5B8EC}" dt="2020-09-05T07:58:20.130" v="994" actId="1076"/>
          <ac:spMkLst>
            <pc:docMk/>
            <pc:sldMk cId="2184559716" sldId="279"/>
            <ac:spMk id="8" creationId="{5211C2F7-4200-4374-AC58-4C0A903C4B41}"/>
          </ac:spMkLst>
        </pc:spChg>
        <pc:spChg chg="mod">
          <ac:chgData name="Ruokonen, Sini" userId="0554546a-5169-4970-be4d-d41439923e4a" providerId="ADAL" clId="{7832AABA-E506-4616-ADE0-94D444C5B8EC}" dt="2020-09-05T07:55:28.911" v="960" actId="1076"/>
          <ac:spMkLst>
            <pc:docMk/>
            <pc:sldMk cId="2184559716" sldId="279"/>
            <ac:spMk id="9" creationId="{8DBF2B91-6D16-4C15-9FAB-03C5D78324D7}"/>
          </ac:spMkLst>
        </pc:spChg>
        <pc:spChg chg="mod">
          <ac:chgData name="Ruokonen, Sini" userId="0554546a-5169-4970-be4d-d41439923e4a" providerId="ADAL" clId="{7832AABA-E506-4616-ADE0-94D444C5B8EC}" dt="2020-09-05T07:55:24.741" v="959" actId="1076"/>
          <ac:spMkLst>
            <pc:docMk/>
            <pc:sldMk cId="2184559716" sldId="279"/>
            <ac:spMk id="10" creationId="{2A51BA8C-5991-4C9F-9013-287578295550}"/>
          </ac:spMkLst>
        </pc:spChg>
        <pc:spChg chg="mod">
          <ac:chgData name="Ruokonen, Sini" userId="0554546a-5169-4970-be4d-d41439923e4a" providerId="ADAL" clId="{7832AABA-E506-4616-ADE0-94D444C5B8EC}" dt="2020-09-05T07:55:24.741" v="959" actId="1076"/>
          <ac:spMkLst>
            <pc:docMk/>
            <pc:sldMk cId="2184559716" sldId="279"/>
            <ac:spMk id="11" creationId="{9F88358E-C688-4C2E-A0CA-15B583B5D7C8}"/>
          </ac:spMkLst>
        </pc:spChg>
        <pc:spChg chg="mod">
          <ac:chgData name="Ruokonen, Sini" userId="0554546a-5169-4970-be4d-d41439923e4a" providerId="ADAL" clId="{7832AABA-E506-4616-ADE0-94D444C5B8EC}" dt="2020-09-05T07:58:34.955" v="996" actId="1076"/>
          <ac:spMkLst>
            <pc:docMk/>
            <pc:sldMk cId="2184559716" sldId="279"/>
            <ac:spMk id="12" creationId="{2D950BA0-DA38-4241-BFCA-F1885D874BB4}"/>
          </ac:spMkLst>
        </pc:spChg>
        <pc:spChg chg="mod">
          <ac:chgData name="Ruokonen, Sini" userId="0554546a-5169-4970-be4d-d41439923e4a" providerId="ADAL" clId="{7832AABA-E506-4616-ADE0-94D444C5B8EC}" dt="2020-09-05T08:20:24.060" v="1560" actId="207"/>
          <ac:spMkLst>
            <pc:docMk/>
            <pc:sldMk cId="2184559716" sldId="279"/>
            <ac:spMk id="13" creationId="{441A4D87-F0BE-4A2E-BBBA-328A1E50EF03}"/>
          </ac:spMkLst>
        </pc:spChg>
        <pc:spChg chg="add mod">
          <ac:chgData name="Ruokonen, Sini" userId="0554546a-5169-4970-be4d-d41439923e4a" providerId="ADAL" clId="{7832AABA-E506-4616-ADE0-94D444C5B8EC}" dt="2020-09-05T08:20:36.711" v="1562" actId="1076"/>
          <ac:spMkLst>
            <pc:docMk/>
            <pc:sldMk cId="2184559716" sldId="279"/>
            <ac:spMk id="36" creationId="{2409EDE3-1AE1-484E-A1C5-4A4F415EF3F4}"/>
          </ac:spMkLst>
        </pc:spChg>
        <pc:cxnChg chg="add del mod">
          <ac:chgData name="Ruokonen, Sini" userId="0554546a-5169-4970-be4d-d41439923e4a" providerId="ADAL" clId="{7832AABA-E506-4616-ADE0-94D444C5B8EC}" dt="2020-09-05T07:55:57.217" v="964" actId="478"/>
          <ac:cxnSpMkLst>
            <pc:docMk/>
            <pc:sldMk cId="2184559716" sldId="279"/>
            <ac:cxnSpMk id="14" creationId="{B168D5DE-B270-4883-8FE2-93EB4912EBA9}"/>
          </ac:cxnSpMkLst>
        </pc:cxnChg>
        <pc:cxnChg chg="add del mod">
          <ac:chgData name="Ruokonen, Sini" userId="0554546a-5169-4970-be4d-d41439923e4a" providerId="ADAL" clId="{7832AABA-E506-4616-ADE0-94D444C5B8EC}" dt="2020-09-05T07:56:28.748" v="969" actId="478"/>
          <ac:cxnSpMkLst>
            <pc:docMk/>
            <pc:sldMk cId="2184559716" sldId="279"/>
            <ac:cxnSpMk id="17" creationId="{1C59B45B-0DF1-4D95-AD72-FD204382DE27}"/>
          </ac:cxnSpMkLst>
        </pc:cxnChg>
        <pc:cxnChg chg="add mod">
          <ac:chgData name="Ruokonen, Sini" userId="0554546a-5169-4970-be4d-d41439923e4a" providerId="ADAL" clId="{7832AABA-E506-4616-ADE0-94D444C5B8EC}" dt="2020-09-05T07:58:10.232" v="993" actId="692"/>
          <ac:cxnSpMkLst>
            <pc:docMk/>
            <pc:sldMk cId="2184559716" sldId="279"/>
            <ac:cxnSpMk id="22" creationId="{B5634E66-BFFA-4E4A-92CB-D2E5E39993AB}"/>
          </ac:cxnSpMkLst>
        </pc:cxnChg>
        <pc:cxnChg chg="add mod">
          <ac:chgData name="Ruokonen, Sini" userId="0554546a-5169-4970-be4d-d41439923e4a" providerId="ADAL" clId="{7832AABA-E506-4616-ADE0-94D444C5B8EC}" dt="2020-09-05T07:58:10.232" v="993" actId="692"/>
          <ac:cxnSpMkLst>
            <pc:docMk/>
            <pc:sldMk cId="2184559716" sldId="279"/>
            <ac:cxnSpMk id="23" creationId="{B4FC04F1-DC12-478C-9743-93C98C97904B}"/>
          </ac:cxnSpMkLst>
        </pc:cxnChg>
        <pc:cxnChg chg="add mod">
          <ac:chgData name="Ruokonen, Sini" userId="0554546a-5169-4970-be4d-d41439923e4a" providerId="ADAL" clId="{7832AABA-E506-4616-ADE0-94D444C5B8EC}" dt="2020-09-05T07:58:10.232" v="993" actId="692"/>
          <ac:cxnSpMkLst>
            <pc:docMk/>
            <pc:sldMk cId="2184559716" sldId="279"/>
            <ac:cxnSpMk id="27" creationId="{224DCF74-5CA1-407F-8146-109ED6183F5C}"/>
          </ac:cxnSpMkLst>
        </pc:cxnChg>
        <pc:cxnChg chg="add mod">
          <ac:chgData name="Ruokonen, Sini" userId="0554546a-5169-4970-be4d-d41439923e4a" providerId="ADAL" clId="{7832AABA-E506-4616-ADE0-94D444C5B8EC}" dt="2020-09-05T07:58:10.232" v="993" actId="692"/>
          <ac:cxnSpMkLst>
            <pc:docMk/>
            <pc:sldMk cId="2184559716" sldId="279"/>
            <ac:cxnSpMk id="30" creationId="{CDDF9F88-1018-4D1E-82D3-599D17C93955}"/>
          </ac:cxnSpMkLst>
        </pc:cxnChg>
        <pc:cxnChg chg="add mod">
          <ac:chgData name="Ruokonen, Sini" userId="0554546a-5169-4970-be4d-d41439923e4a" providerId="ADAL" clId="{7832AABA-E506-4616-ADE0-94D444C5B8EC}" dt="2020-09-05T07:58:10.232" v="993" actId="692"/>
          <ac:cxnSpMkLst>
            <pc:docMk/>
            <pc:sldMk cId="2184559716" sldId="279"/>
            <ac:cxnSpMk id="34" creationId="{75C4BAEC-C448-4F1D-9E48-68AE490E23D3}"/>
          </ac:cxnSpMkLst>
        </pc:cxnChg>
      </pc:sldChg>
      <pc:sldChg chg="addSp delSp modSp add mod">
        <pc:chgData name="Ruokonen, Sini" userId="0554546a-5169-4970-be4d-d41439923e4a" providerId="ADAL" clId="{7832AABA-E506-4616-ADE0-94D444C5B8EC}" dt="2020-09-05T08:08:36.954" v="1546" actId="20577"/>
        <pc:sldMkLst>
          <pc:docMk/>
          <pc:sldMk cId="4096128781" sldId="280"/>
        </pc:sldMkLst>
        <pc:spChg chg="add del mod">
          <ac:chgData name="Ruokonen, Sini" userId="0554546a-5169-4970-be4d-d41439923e4a" providerId="ADAL" clId="{7832AABA-E506-4616-ADE0-94D444C5B8EC}" dt="2020-09-05T08:08:36.954" v="1546" actId="20577"/>
          <ac:spMkLst>
            <pc:docMk/>
            <pc:sldMk cId="4096128781" sldId="280"/>
            <ac:spMk id="2" creationId="{A03FBC3D-0129-4E2B-9E4D-A0DDCA8DA57C}"/>
          </ac:spMkLst>
        </pc:spChg>
        <pc:spChg chg="add del mod">
          <ac:chgData name="Ruokonen, Sini" userId="0554546a-5169-4970-be4d-d41439923e4a" providerId="ADAL" clId="{7832AABA-E506-4616-ADE0-94D444C5B8EC}" dt="2020-09-05T08:04:31.554" v="1206" actId="478"/>
          <ac:spMkLst>
            <pc:docMk/>
            <pc:sldMk cId="4096128781" sldId="280"/>
            <ac:spMk id="6" creationId="{7CDEE3D4-8258-4979-8771-E3A42D4AC5B7}"/>
          </ac:spMkLst>
        </pc:spChg>
        <pc:spChg chg="mod">
          <ac:chgData name="Ruokonen, Sini" userId="0554546a-5169-4970-be4d-d41439923e4a" providerId="ADAL" clId="{7832AABA-E506-4616-ADE0-94D444C5B8EC}" dt="2020-09-05T08:07:36.270" v="1478" actId="20577"/>
          <ac:spMkLst>
            <pc:docMk/>
            <pc:sldMk cId="4096128781" sldId="280"/>
            <ac:spMk id="7" creationId="{20E50B08-4F97-452C-B90D-CEA454E899D2}"/>
          </ac:spMkLst>
        </pc:spChg>
        <pc:graphicFrameChg chg="del">
          <ac:chgData name="Ruokonen, Sini" userId="0554546a-5169-4970-be4d-d41439923e4a" providerId="ADAL" clId="{7832AABA-E506-4616-ADE0-94D444C5B8EC}" dt="2020-09-05T08:04:35.511" v="1207" actId="478"/>
          <ac:graphicFrameMkLst>
            <pc:docMk/>
            <pc:sldMk cId="4096128781" sldId="280"/>
            <ac:graphicFrameMk id="8" creationId="{23D53302-71B7-46A4-9DE2-179714745E1A}"/>
          </ac:graphicFrameMkLst>
        </pc:graphicFrameChg>
        <pc:graphicFrameChg chg="del">
          <ac:chgData name="Ruokonen, Sini" userId="0554546a-5169-4970-be4d-d41439923e4a" providerId="ADAL" clId="{7832AABA-E506-4616-ADE0-94D444C5B8EC}" dt="2020-09-05T08:04:35.511" v="1207" actId="478"/>
          <ac:graphicFrameMkLst>
            <pc:docMk/>
            <pc:sldMk cId="4096128781" sldId="280"/>
            <ac:graphicFrameMk id="9" creationId="{BD43F91D-64E9-4FCF-8E0C-BFA9D96C08D8}"/>
          </ac:graphicFrameMkLst>
        </pc:graphicFrameChg>
        <pc:graphicFrameChg chg="add mod">
          <ac:chgData name="Ruokonen, Sini" userId="0554546a-5169-4970-be4d-d41439923e4a" providerId="ADAL" clId="{7832AABA-E506-4616-ADE0-94D444C5B8EC}" dt="2020-09-05T08:08:01.977" v="1479" actId="692"/>
          <ac:graphicFrameMkLst>
            <pc:docMk/>
            <pc:sldMk cId="4096128781" sldId="280"/>
            <ac:graphicFrameMk id="11" creationId="{4FE092B8-4F06-43E1-97AB-F116DB72E4B4}"/>
          </ac:graphicFrameMkLst>
        </pc:graphicFrameChg>
        <pc:graphicFrameChg chg="add mod">
          <ac:chgData name="Ruokonen, Sini" userId="0554546a-5169-4970-be4d-d41439923e4a" providerId="ADAL" clId="{7832AABA-E506-4616-ADE0-94D444C5B8EC}" dt="2020-09-05T08:08:16.208" v="1480" actId="692"/>
          <ac:graphicFrameMkLst>
            <pc:docMk/>
            <pc:sldMk cId="4096128781" sldId="280"/>
            <ac:graphicFrameMk id="13" creationId="{A85F4CC5-927C-45F0-BE1B-B75983391F6D}"/>
          </ac:graphicFrameMkLst>
        </pc:graphicFrameChg>
        <pc:cxnChg chg="mod">
          <ac:chgData name="Ruokonen, Sini" userId="0554546a-5169-4970-be4d-d41439923e4a" providerId="ADAL" clId="{7832AABA-E506-4616-ADE0-94D444C5B8EC}" dt="2020-09-05T08:07:02.211" v="1467" actId="14100"/>
          <ac:cxnSpMkLst>
            <pc:docMk/>
            <pc:sldMk cId="4096128781" sldId="280"/>
            <ac:cxnSpMk id="4" creationId="{47A4599F-53D8-4132-BEDB-14383134F357}"/>
          </ac:cxnSpMkLst>
        </pc:cxnChg>
        <pc:cxnChg chg="mod">
          <ac:chgData name="Ruokonen, Sini" userId="0554546a-5169-4970-be4d-d41439923e4a" providerId="ADAL" clId="{7832AABA-E506-4616-ADE0-94D444C5B8EC}" dt="2020-09-05T08:05:15.046" v="1213" actId="1076"/>
          <ac:cxnSpMkLst>
            <pc:docMk/>
            <pc:sldMk cId="4096128781" sldId="280"/>
            <ac:cxnSpMk id="12" creationId="{758027C3-7917-4829-BA37-DD9F79ABEA66}"/>
          </ac:cxnSpMkLst>
        </pc:cxnChg>
      </pc:sldChg>
      <pc:sldChg chg="addSp delSp modSp add mod">
        <pc:chgData name="Ruokonen, Sini" userId="0554546a-5169-4970-be4d-d41439923e4a" providerId="ADAL" clId="{7832AABA-E506-4616-ADE0-94D444C5B8EC}" dt="2020-09-05T09:14:39.996" v="2419" actId="115"/>
        <pc:sldMkLst>
          <pc:docMk/>
          <pc:sldMk cId="3990195700" sldId="281"/>
        </pc:sldMkLst>
        <pc:spChg chg="mod">
          <ac:chgData name="Ruokonen, Sini" userId="0554546a-5169-4970-be4d-d41439923e4a" providerId="ADAL" clId="{7832AABA-E506-4616-ADE0-94D444C5B8EC}" dt="2020-09-05T09:08:42.623" v="1957" actId="20577"/>
          <ac:spMkLst>
            <pc:docMk/>
            <pc:sldMk cId="3990195700" sldId="281"/>
            <ac:spMk id="2" creationId="{A03FBC3D-0129-4E2B-9E4D-A0DDCA8DA57C}"/>
          </ac:spMkLst>
        </pc:spChg>
        <pc:spChg chg="mod">
          <ac:chgData name="Ruokonen, Sini" userId="0554546a-5169-4970-be4d-d41439923e4a" providerId="ADAL" clId="{7832AABA-E506-4616-ADE0-94D444C5B8EC}" dt="2020-09-05T09:14:39.996" v="2419" actId="115"/>
          <ac:spMkLst>
            <pc:docMk/>
            <pc:sldMk cId="3990195700" sldId="281"/>
            <ac:spMk id="10" creationId="{B7AA504C-61AE-4A3F-BA89-5B1E706F156E}"/>
          </ac:spMkLst>
        </pc:spChg>
        <pc:graphicFrameChg chg="del">
          <ac:chgData name="Ruokonen, Sini" userId="0554546a-5169-4970-be4d-d41439923e4a" providerId="ADAL" clId="{7832AABA-E506-4616-ADE0-94D444C5B8EC}" dt="2020-09-05T09:09:01.869" v="1958" actId="478"/>
          <ac:graphicFrameMkLst>
            <pc:docMk/>
            <pc:sldMk cId="3990195700" sldId="281"/>
            <ac:graphicFrameMk id="8" creationId="{49DF15E5-7B00-47EC-B769-3B280BEB08EB}"/>
          </ac:graphicFrameMkLst>
        </pc:graphicFrameChg>
        <pc:graphicFrameChg chg="add mod">
          <ac:chgData name="Ruokonen, Sini" userId="0554546a-5169-4970-be4d-d41439923e4a" providerId="ADAL" clId="{7832AABA-E506-4616-ADE0-94D444C5B8EC}" dt="2020-09-05T09:12:45.644" v="1983" actId="167"/>
          <ac:graphicFrameMkLst>
            <pc:docMk/>
            <pc:sldMk cId="3990195700" sldId="281"/>
            <ac:graphicFrameMk id="11" creationId="{49DF15E5-7B00-47EC-B769-3B280BEB08EB}"/>
          </ac:graphicFrameMkLst>
        </pc:graphicFrameChg>
        <pc:graphicFrameChg chg="add mod">
          <ac:chgData name="Ruokonen, Sini" userId="0554546a-5169-4970-be4d-d41439923e4a" providerId="ADAL" clId="{7832AABA-E506-4616-ADE0-94D444C5B8EC}" dt="2020-09-05T09:12:11.956" v="1975" actId="167"/>
          <ac:graphicFrameMkLst>
            <pc:docMk/>
            <pc:sldMk cId="3990195700" sldId="281"/>
            <ac:graphicFrameMk id="12" creationId="{732EE976-3497-4B79-A780-5A28B73D4EB9}"/>
          </ac:graphicFrameMkLst>
        </pc:graphicFrameChg>
        <pc:graphicFrameChg chg="del">
          <ac:chgData name="Ruokonen, Sini" userId="0554546a-5169-4970-be4d-d41439923e4a" providerId="ADAL" clId="{7832AABA-E506-4616-ADE0-94D444C5B8EC}" dt="2020-09-05T09:09:03.932" v="1959" actId="478"/>
          <ac:graphicFrameMkLst>
            <pc:docMk/>
            <pc:sldMk cId="3990195700" sldId="281"/>
            <ac:graphicFrameMk id="15" creationId="{732EE976-3497-4B79-A780-5A28B73D4EB9}"/>
          </ac:graphicFrameMkLst>
        </pc:graphicFrameChg>
        <pc:cxnChg chg="mod">
          <ac:chgData name="Ruokonen, Sini" userId="0554546a-5169-4970-be4d-d41439923e4a" providerId="ADAL" clId="{7832AABA-E506-4616-ADE0-94D444C5B8EC}" dt="2020-09-05T09:12:20.310" v="1977" actId="14100"/>
          <ac:cxnSpMkLst>
            <pc:docMk/>
            <pc:sldMk cId="3990195700" sldId="281"/>
            <ac:cxnSpMk id="13" creationId="{A8F57D24-0C4B-4790-8E3A-57AEE3A4B7BF}"/>
          </ac:cxnSpMkLst>
        </pc:cxnChg>
        <pc:cxnChg chg="mod">
          <ac:chgData name="Ruokonen, Sini" userId="0554546a-5169-4970-be4d-d41439923e4a" providerId="ADAL" clId="{7832AABA-E506-4616-ADE0-94D444C5B8EC}" dt="2020-09-05T09:12:51.870" v="1985" actId="14100"/>
          <ac:cxnSpMkLst>
            <pc:docMk/>
            <pc:sldMk cId="3990195700" sldId="281"/>
            <ac:cxnSpMk id="14" creationId="{14584059-C4F7-4B96-9849-DA2D60702446}"/>
          </ac:cxnSpMkLst>
        </pc:cxnChg>
        <pc:cxnChg chg="del mod">
          <ac:chgData name="Ruokonen, Sini" userId="0554546a-5169-4970-be4d-d41439923e4a" providerId="ADAL" clId="{7832AABA-E506-4616-ADE0-94D444C5B8EC}" dt="2020-09-05T09:12:38.088" v="1982" actId="478"/>
          <ac:cxnSpMkLst>
            <pc:docMk/>
            <pc:sldMk cId="3990195700" sldId="281"/>
            <ac:cxnSpMk id="16" creationId="{DA89A5C1-A3CE-4EC0-AA90-9B53C5C7A65C}"/>
          </ac:cxnSpMkLst>
        </pc:cxnChg>
      </pc:sldChg>
      <pc:sldChg chg="addSp delSp modSp add">
        <pc:chgData name="Ruokonen, Sini" userId="0554546a-5169-4970-be4d-d41439923e4a" providerId="ADAL" clId="{7832AABA-E506-4616-ADE0-94D444C5B8EC}" dt="2020-09-05T09:47:21.420" v="2710" actId="1076"/>
        <pc:sldMkLst>
          <pc:docMk/>
          <pc:sldMk cId="1838066514" sldId="282"/>
        </pc:sldMkLst>
        <pc:spChg chg="mod">
          <ac:chgData name="Ruokonen, Sini" userId="0554546a-5169-4970-be4d-d41439923e4a" providerId="ADAL" clId="{7832AABA-E506-4616-ADE0-94D444C5B8EC}" dt="2020-09-05T09:33:57.604" v="2690" actId="20577"/>
          <ac:spMkLst>
            <pc:docMk/>
            <pc:sldMk cId="1838066514" sldId="282"/>
            <ac:spMk id="2" creationId="{2E1BCECA-FB31-4C76-95C4-80A6F87AF5D1}"/>
          </ac:spMkLst>
        </pc:spChg>
        <pc:spChg chg="del">
          <ac:chgData name="Ruokonen, Sini" userId="0554546a-5169-4970-be4d-d41439923e4a" providerId="ADAL" clId="{7832AABA-E506-4616-ADE0-94D444C5B8EC}" dt="2020-09-05T09:33:41.538" v="2675" actId="478"/>
          <ac:spMkLst>
            <pc:docMk/>
            <pc:sldMk cId="1838066514" sldId="282"/>
            <ac:spMk id="3" creationId="{2AA13DC8-0088-4512-BA47-543E609EACC5}"/>
          </ac:spMkLst>
        </pc:spChg>
        <pc:graphicFrameChg chg="add del mod">
          <ac:chgData name="Ruokonen, Sini" userId="0554546a-5169-4970-be4d-d41439923e4a" providerId="ADAL" clId="{7832AABA-E506-4616-ADE0-94D444C5B8EC}" dt="2020-09-05T09:34:07.488" v="2691" actId="478"/>
          <ac:graphicFrameMkLst>
            <pc:docMk/>
            <pc:sldMk cId="1838066514" sldId="282"/>
            <ac:graphicFrameMk id="4" creationId="{7DCF1478-7664-4CDC-B50B-8B29844167B3}"/>
          </ac:graphicFrameMkLst>
        </pc:graphicFrameChg>
        <pc:graphicFrameChg chg="add del mod modGraphic">
          <ac:chgData name="Ruokonen, Sini" userId="0554546a-5169-4970-be4d-d41439923e4a" providerId="ADAL" clId="{7832AABA-E506-4616-ADE0-94D444C5B8EC}" dt="2020-09-05T09:46:48.949" v="2705" actId="478"/>
          <ac:graphicFrameMkLst>
            <pc:docMk/>
            <pc:sldMk cId="1838066514" sldId="282"/>
            <ac:graphicFrameMk id="5" creationId="{47648385-719B-4B94-981A-A6C2E825FE38}"/>
          </ac:graphicFrameMkLst>
        </pc:graphicFrameChg>
        <pc:graphicFrameChg chg="add mod modGraphic">
          <ac:chgData name="Ruokonen, Sini" userId="0554546a-5169-4970-be4d-d41439923e4a" providerId="ADAL" clId="{7832AABA-E506-4616-ADE0-94D444C5B8EC}" dt="2020-09-05T09:47:21.420" v="2710" actId="1076"/>
          <ac:graphicFrameMkLst>
            <pc:docMk/>
            <pc:sldMk cId="1838066514" sldId="282"/>
            <ac:graphicFrameMk id="6" creationId="{5A799BB3-2038-449F-97F9-FCF999DDC8D7}"/>
          </ac:graphicFrameMkLst>
        </pc:graphicFrameChg>
      </pc:sldChg>
      <pc:sldChg chg="delSp add del">
        <pc:chgData name="Ruokonen, Sini" userId="0554546a-5169-4970-be4d-d41439923e4a" providerId="ADAL" clId="{7832AABA-E506-4616-ADE0-94D444C5B8EC}" dt="2020-09-05T09:14:56.860" v="2422" actId="2696"/>
        <pc:sldMkLst>
          <pc:docMk/>
          <pc:sldMk cId="3746601457" sldId="282"/>
        </pc:sldMkLst>
        <pc:spChg chg="del">
          <ac:chgData name="Ruokonen, Sini" userId="0554546a-5169-4970-be4d-d41439923e4a" providerId="ADAL" clId="{7832AABA-E506-4616-ADE0-94D444C5B8EC}" dt="2020-09-05T09:14:54.319" v="2421" actId="478"/>
          <ac:spMkLst>
            <pc:docMk/>
            <pc:sldMk cId="3746601457" sldId="282"/>
            <ac:spMk id="2" creationId="{2BFC4FEC-40F0-497A-AFEA-7AA3749CBBE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Sein&#228;%20numeeriset%20da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Holvi%20numeeriset%20270%20data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Holvi%20numeeriset%20270%20data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Holvi%20numeeriset%20270%20data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Holvi%20numeeriset%20270%20data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Holvi%20numeeriset%20270%20data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Antura%20numeeriset%20datat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Antura%20numeeriset%20data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Antura%20numeeriset%20datat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Antura%20numeeriset%20datat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Antura%20numeeriset%20datat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Sein&#228;%20numeeriset%20dat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Antura%20numeeriset%20datat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Antura%20numeeriset%20datat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Antura%20numeeriset%20datat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Sein&#228;%20numeeriset%20data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Sein&#228;%20numeeriset%20data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Sein&#228;%20numeeriset%20data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Sein&#228;%20numeeriset%20data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Sein&#228;%20numeeriset%20data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Sein&#228;%20numeeriset%20data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fsrv09dmz.crhfi.net\Documents\Mallit%202020\Omat\Lujan%20koulutukset%20syksy%202020\Holvi%20numeeriset%20270%20data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Lämmönkehitys</a:t>
            </a:r>
            <a:r>
              <a:rPr lang="fi-FI" baseline="0"/>
              <a:t> (-10C)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Uudet!$C$2</c:f>
              <c:strCache>
                <c:ptCount val="1"/>
                <c:pt idx="0">
                  <c:v>Plus/Oiva 310 kg/m3 (0,60)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Uudet!$A$3:$A$278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Uudet!$C$3:$C$278</c:f>
              <c:numCache>
                <c:formatCode>General</c:formatCode>
                <c:ptCount val="276"/>
                <c:pt idx="0">
                  <c:v>18.000222702705901</c:v>
                </c:pt>
                <c:pt idx="1">
                  <c:v>17.961454669277899</c:v>
                </c:pt>
                <c:pt idx="2">
                  <c:v>17.963906131824899</c:v>
                </c:pt>
                <c:pt idx="3">
                  <c:v>17.9353015150499</c:v>
                </c:pt>
                <c:pt idx="4">
                  <c:v>17.8996008371019</c:v>
                </c:pt>
                <c:pt idx="5">
                  <c:v>17.834737038915002</c:v>
                </c:pt>
                <c:pt idx="6">
                  <c:v>17.7603802451621</c:v>
                </c:pt>
                <c:pt idx="7">
                  <c:v>17.668021289758101</c:v>
                </c:pt>
                <c:pt idx="8">
                  <c:v>17.5651636807602</c:v>
                </c:pt>
                <c:pt idx="9">
                  <c:v>17.462306071762502</c:v>
                </c:pt>
                <c:pt idx="10">
                  <c:v>17.3594484627646</c:v>
                </c:pt>
                <c:pt idx="11">
                  <c:v>17.2523253696084</c:v>
                </c:pt>
                <c:pt idx="12">
                  <c:v>17.138419035605502</c:v>
                </c:pt>
                <c:pt idx="13">
                  <c:v>17.0245127016026</c:v>
                </c:pt>
                <c:pt idx="14">
                  <c:v>16.910606367599701</c:v>
                </c:pt>
                <c:pt idx="15">
                  <c:v>16.796164842401499</c:v>
                </c:pt>
                <c:pt idx="16">
                  <c:v>16.678448930545802</c:v>
                </c:pt>
                <c:pt idx="17">
                  <c:v>16.5607330186902</c:v>
                </c:pt>
                <c:pt idx="18">
                  <c:v>16.4430171068344</c:v>
                </c:pt>
                <c:pt idx="19">
                  <c:v>16.325301194978699</c:v>
                </c:pt>
                <c:pt idx="20">
                  <c:v>16.207533817885999</c:v>
                </c:pt>
                <c:pt idx="21">
                  <c:v>16.0897391980237</c:v>
                </c:pt>
                <c:pt idx="22">
                  <c:v>15.9719222032991</c:v>
                </c:pt>
                <c:pt idx="23">
                  <c:v>15.854082833712299</c:v>
                </c:pt>
                <c:pt idx="24">
                  <c:v>15.736221089263401</c:v>
                </c:pt>
                <c:pt idx="25">
                  <c:v>15.6183369699522</c:v>
                </c:pt>
                <c:pt idx="26">
                  <c:v>15.500430475778799</c:v>
                </c:pt>
                <c:pt idx="27">
                  <c:v>15.3825016067433</c:v>
                </c:pt>
                <c:pt idx="28">
                  <c:v>15.2650141970835</c:v>
                </c:pt>
                <c:pt idx="29">
                  <c:v>15.1483706650928</c:v>
                </c:pt>
                <c:pt idx="30">
                  <c:v>15.031963060886</c:v>
                </c:pt>
                <c:pt idx="31">
                  <c:v>14.915791384462899</c:v>
                </c:pt>
                <c:pt idx="32">
                  <c:v>14.7998556358237</c:v>
                </c:pt>
                <c:pt idx="33">
                  <c:v>14.684155814968401</c:v>
                </c:pt>
                <c:pt idx="34">
                  <c:v>14.5686919218969</c:v>
                </c:pt>
                <c:pt idx="35">
                  <c:v>14.4534639566092</c:v>
                </c:pt>
                <c:pt idx="36">
                  <c:v>14.3384719191054</c:v>
                </c:pt>
                <c:pt idx="37">
                  <c:v>14.2248547748967</c:v>
                </c:pt>
                <c:pt idx="38">
                  <c:v>14.111836461023501</c:v>
                </c:pt>
                <c:pt idx="39">
                  <c:v>13.9993195078294</c:v>
                </c:pt>
                <c:pt idx="40">
                  <c:v>13.8873039153143</c:v>
                </c:pt>
                <c:pt idx="41">
                  <c:v>13.7757896834781</c:v>
                </c:pt>
                <c:pt idx="42">
                  <c:v>13.6647768123209</c:v>
                </c:pt>
                <c:pt idx="43">
                  <c:v>13.5542653018426</c:v>
                </c:pt>
                <c:pt idx="44">
                  <c:v>13.444255152043199</c:v>
                </c:pt>
                <c:pt idx="45">
                  <c:v>13.334746362922999</c:v>
                </c:pt>
                <c:pt idx="46">
                  <c:v>13.225738934481599</c:v>
                </c:pt>
                <c:pt idx="47">
                  <c:v>13.117232866719201</c:v>
                </c:pt>
                <c:pt idx="48">
                  <c:v>13.0092281596358</c:v>
                </c:pt>
                <c:pt idx="49">
                  <c:v>12.901724813231199</c:v>
                </c:pt>
                <c:pt idx="50">
                  <c:v>12.794722827505799</c:v>
                </c:pt>
                <c:pt idx="51">
                  <c:v>12.688222202459301</c:v>
                </c:pt>
                <c:pt idx="52">
                  <c:v>12.5822229380917</c:v>
                </c:pt>
                <c:pt idx="53">
                  <c:v>12.476725034403101</c:v>
                </c:pt>
                <c:pt idx="54">
                  <c:v>12.3717546943321</c:v>
                </c:pt>
                <c:pt idx="55">
                  <c:v>12.2672907131644</c:v>
                </c:pt>
                <c:pt idx="56">
                  <c:v>12.163331237492301</c:v>
                </c:pt>
                <c:pt idx="57">
                  <c:v>12.059876267315699</c:v>
                </c:pt>
                <c:pt idx="58">
                  <c:v>11.9570447144943</c:v>
                </c:pt>
                <c:pt idx="59">
                  <c:v>11.854831759559399</c:v>
                </c:pt>
                <c:pt idx="60">
                  <c:v>11.753229855077</c:v>
                </c:pt>
                <c:pt idx="61">
                  <c:v>11.652283964838601</c:v>
                </c:pt>
                <c:pt idx="62">
                  <c:v>11.5519916525258</c:v>
                </c:pt>
                <c:pt idx="63">
                  <c:v>11.452348988953</c:v>
                </c:pt>
                <c:pt idx="64">
                  <c:v>11.353357803161201</c:v>
                </c:pt>
                <c:pt idx="65">
                  <c:v>11.2550220000034</c:v>
                </c:pt>
                <c:pt idx="66">
                  <c:v>11.157347714631699</c:v>
                </c:pt>
                <c:pt idx="67">
                  <c:v>11.0603416105709</c:v>
                </c:pt>
                <c:pt idx="68">
                  <c:v>10.9640119107417</c:v>
                </c:pt>
                <c:pt idx="69">
                  <c:v>10.8683674459879</c:v>
                </c:pt>
                <c:pt idx="70">
                  <c:v>10.7734170040835</c:v>
                </c:pt>
                <c:pt idx="71">
                  <c:v>10.6791708740977</c:v>
                </c:pt>
                <c:pt idx="72">
                  <c:v>10.5856401628699</c:v>
                </c:pt>
                <c:pt idx="73">
                  <c:v>10.4928345916006</c:v>
                </c:pt>
                <c:pt idx="74">
                  <c:v>10.4007640744474</c:v>
                </c:pt>
                <c:pt idx="75">
                  <c:v>10.3094360351812</c:v>
                </c:pt>
                <c:pt idx="76">
                  <c:v>10.2188591180423</c:v>
                </c:pt>
                <c:pt idx="77">
                  <c:v>10.1290447527435</c:v>
                </c:pt>
                <c:pt idx="78">
                  <c:v>10.0400012010131</c:v>
                </c:pt>
                <c:pt idx="79">
                  <c:v>9.9517350971632297</c:v>
                </c:pt>
                <c:pt idx="80">
                  <c:v>9.8642559318778904</c:v>
                </c:pt>
                <c:pt idx="81">
                  <c:v>9.7775732165328506</c:v>
                </c:pt>
                <c:pt idx="82">
                  <c:v>9.6916948546507893</c:v>
                </c:pt>
                <c:pt idx="83">
                  <c:v>9.6066337930949395</c:v>
                </c:pt>
                <c:pt idx="84">
                  <c:v>9.5223858302993492</c:v>
                </c:pt>
                <c:pt idx="85">
                  <c:v>9.4389625958827992</c:v>
                </c:pt>
                <c:pt idx="86">
                  <c:v>9.3563679715171499</c:v>
                </c:pt>
                <c:pt idx="87">
                  <c:v>9.2745970267537796</c:v>
                </c:pt>
                <c:pt idx="88">
                  <c:v>9.1936672813485494</c:v>
                </c:pt>
                <c:pt idx="89">
                  <c:v>9.1135782210342793</c:v>
                </c:pt>
                <c:pt idx="90">
                  <c:v>9.0343256744716296</c:v>
                </c:pt>
                <c:pt idx="91">
                  <c:v>8.9559250450043901</c:v>
                </c:pt>
                <c:pt idx="92">
                  <c:v>8.8783718589777401</c:v>
                </c:pt>
                <c:pt idx="93">
                  <c:v>8.8016645618570202</c:v>
                </c:pt>
                <c:pt idx="94">
                  <c:v>8.7258138818572704</c:v>
                </c:pt>
                <c:pt idx="95">
                  <c:v>8.6508146210635406</c:v>
                </c:pt>
                <c:pt idx="96">
                  <c:v>8.5766671208053804</c:v>
                </c:pt>
                <c:pt idx="97">
                  <c:v>8.5033743769301893</c:v>
                </c:pt>
                <c:pt idx="98">
                  <c:v>8.4309348335053702</c:v>
                </c:pt>
                <c:pt idx="99">
                  <c:v>8.3593477800918592</c:v>
                </c:pt>
                <c:pt idx="100">
                  <c:v>8.28861069935129</c:v>
                </c:pt>
                <c:pt idx="101">
                  <c:v>8.21872502090525</c:v>
                </c:pt>
                <c:pt idx="102">
                  <c:v>8.1496841469826702</c:v>
                </c:pt>
                <c:pt idx="103">
                  <c:v>8.0814764031934399</c:v>
                </c:pt>
                <c:pt idx="104">
                  <c:v>8.0141093194459891</c:v>
                </c:pt>
                <c:pt idx="105">
                  <c:v>7.9475828957402497</c:v>
                </c:pt>
                <c:pt idx="106">
                  <c:v>7.8818971320763396</c:v>
                </c:pt>
                <c:pt idx="107">
                  <c:v>7.8170520284543201</c:v>
                </c:pt>
                <c:pt idx="108">
                  <c:v>7.7530154226199599</c:v>
                </c:pt>
                <c:pt idx="109">
                  <c:v>7.6897873211880698</c:v>
                </c:pt>
                <c:pt idx="110">
                  <c:v>7.627383811024</c:v>
                </c:pt>
                <c:pt idx="111">
                  <c:v>7.5658048921276304</c:v>
                </c:pt>
                <c:pt idx="112">
                  <c:v>7.5050505644991201</c:v>
                </c:pt>
                <c:pt idx="113">
                  <c:v>7.4451208281384398</c:v>
                </c:pt>
                <c:pt idx="114">
                  <c:v>7.3859350228913696</c:v>
                </c:pt>
                <c:pt idx="115">
                  <c:v>7.3275365320582697</c:v>
                </c:pt>
                <c:pt idx="116">
                  <c:v>7.2699349000997699</c:v>
                </c:pt>
                <c:pt idx="117">
                  <c:v>7.2131301270159103</c:v>
                </c:pt>
                <c:pt idx="118">
                  <c:v>7.1571222128066498</c:v>
                </c:pt>
                <c:pt idx="119">
                  <c:v>7.1018993551809304</c:v>
                </c:pt>
                <c:pt idx="120">
                  <c:v>7.0473750097618701</c:v>
                </c:pt>
                <c:pt idx="121">
                  <c:v>6.9936160763241402</c:v>
                </c:pt>
                <c:pt idx="122">
                  <c:v>6.9406225548676099</c:v>
                </c:pt>
                <c:pt idx="123">
                  <c:v>6.8883944453923496</c:v>
                </c:pt>
                <c:pt idx="124">
                  <c:v>6.8369317478982898</c:v>
                </c:pt>
                <c:pt idx="125">
                  <c:v>6.7861247310596502</c:v>
                </c:pt>
                <c:pt idx="126">
                  <c:v>6.7360409773726202</c:v>
                </c:pt>
                <c:pt idx="127">
                  <c:v>6.6866850435592902</c:v>
                </c:pt>
                <c:pt idx="128">
                  <c:v>6.6380569296196601</c:v>
                </c:pt>
                <c:pt idx="129">
                  <c:v>6.5901566355535603</c:v>
                </c:pt>
                <c:pt idx="130">
                  <c:v>6.5429038022203896</c:v>
                </c:pt>
                <c:pt idx="131">
                  <c:v>6.4963249665373697</c:v>
                </c:pt>
                <c:pt idx="132">
                  <c:v>6.45043923574638</c:v>
                </c:pt>
                <c:pt idx="133">
                  <c:v>6.4052466098474898</c:v>
                </c:pt>
                <c:pt idx="134">
                  <c:v>6.3607361605608599</c:v>
                </c:pt>
                <c:pt idx="135">
                  <c:v>6.3168175567668596</c:v>
                </c:pt>
                <c:pt idx="136">
                  <c:v>6.27355401516939</c:v>
                </c:pt>
                <c:pt idx="137">
                  <c:v>6.2309455357682202</c:v>
                </c:pt>
                <c:pt idx="138">
                  <c:v>6.1889921185635899</c:v>
                </c:pt>
                <c:pt idx="139">
                  <c:v>6.1476510685033601</c:v>
                </c:pt>
                <c:pt idx="140">
                  <c:v>6.1068891576039697</c:v>
                </c:pt>
                <c:pt idx="141">
                  <c:v>6.0667462712872204</c:v>
                </c:pt>
                <c:pt idx="142">
                  <c:v>6.0272224095531302</c:v>
                </c:pt>
                <c:pt idx="143">
                  <c:v>5.98831757240157</c:v>
                </c:pt>
                <c:pt idx="144">
                  <c:v>5.9499529835717899</c:v>
                </c:pt>
                <c:pt idx="145">
                  <c:v>5.9121560425792197</c:v>
                </c:pt>
                <c:pt idx="146">
                  <c:v>5.8749423110262997</c:v>
                </c:pt>
                <c:pt idx="147">
                  <c:v>5.8383117889130096</c:v>
                </c:pt>
                <c:pt idx="148">
                  <c:v>5.8022519353187896</c:v>
                </c:pt>
                <c:pt idx="149">
                  <c:v>5.7666827086511603</c:v>
                </c:pt>
                <c:pt idx="150">
                  <c:v>5.7316613740443296</c:v>
                </c:pt>
                <c:pt idx="151">
                  <c:v>5.6971879314985401</c:v>
                </c:pt>
                <c:pt idx="152">
                  <c:v>5.6632623810135101</c:v>
                </c:pt>
                <c:pt idx="153">
                  <c:v>5.62984110917892</c:v>
                </c:pt>
                <c:pt idx="154">
                  <c:v>5.5968966397028899</c:v>
                </c:pt>
                <c:pt idx="155">
                  <c:v>5.5644655032626797</c:v>
                </c:pt>
                <c:pt idx="156">
                  <c:v>5.5325476998580099</c:v>
                </c:pt>
                <c:pt idx="157">
                  <c:v>5.5011432294891103</c:v>
                </c:pt>
                <c:pt idx="158">
                  <c:v>5.4701752939396302</c:v>
                </c:pt>
                <c:pt idx="159">
                  <c:v>5.4396744911383603</c:v>
                </c:pt>
                <c:pt idx="160">
                  <c:v>5.4096534295722396</c:v>
                </c:pt>
                <c:pt idx="161">
                  <c:v>5.3801121092412796</c:v>
                </c:pt>
                <c:pt idx="162">
                  <c:v>5.3510367730648296</c:v>
                </c:pt>
                <c:pt idx="163">
                  <c:v>5.3223573912560997</c:v>
                </c:pt>
                <c:pt idx="164">
                  <c:v>5.2941252801624001</c:v>
                </c:pt>
                <c:pt idx="165">
                  <c:v>5.2663404397837796</c:v>
                </c:pt>
                <c:pt idx="166">
                  <c:v>5.2390028701202596</c:v>
                </c:pt>
                <c:pt idx="167">
                  <c:v>5.2120707046291201</c:v>
                </c:pt>
                <c:pt idx="168">
                  <c:v>5.1855231179629797</c:v>
                </c:pt>
                <c:pt idx="169">
                  <c:v>5.1593915587463304</c:v>
                </c:pt>
                <c:pt idx="170">
                  <c:v>5.1336760269791704</c:v>
                </c:pt>
                <c:pt idx="171">
                  <c:v>5.1083765226612101</c:v>
                </c:pt>
                <c:pt idx="172">
                  <c:v>5.0834219557268003</c:v>
                </c:pt>
                <c:pt idx="173">
                  <c:v>5.0588440198504196</c:v>
                </c:pt>
                <c:pt idx="174">
                  <c:v>5.03465216202948</c:v>
                </c:pt>
                <c:pt idx="175">
                  <c:v>5.0108463822635301</c:v>
                </c:pt>
                <c:pt idx="176">
                  <c:v>4.9874125701764997</c:v>
                </c:pt>
                <c:pt idx="177">
                  <c:v>4.9642921815316701</c:v>
                </c:pt>
                <c:pt idx="178">
                  <c:v>4.9415292509220796</c:v>
                </c:pt>
                <c:pt idx="179">
                  <c:v>4.9191237783479096</c:v>
                </c:pt>
                <c:pt idx="180">
                  <c:v>4.8970757638092497</c:v>
                </c:pt>
                <c:pt idx="181">
                  <c:v>4.8753178075560797</c:v>
                </c:pt>
                <c:pt idx="182">
                  <c:v>4.8538244214080297</c:v>
                </c:pt>
                <c:pt idx="183">
                  <c:v>4.8326409884410202</c:v>
                </c:pt>
                <c:pt idx="184">
                  <c:v>4.8117675086549498</c:v>
                </c:pt>
                <c:pt idx="185">
                  <c:v>4.7912039820499199</c:v>
                </c:pt>
                <c:pt idx="186">
                  <c:v>4.7709504086258203</c:v>
                </c:pt>
                <c:pt idx="187">
                  <c:v>4.7510067883827602</c:v>
                </c:pt>
                <c:pt idx="188">
                  <c:v>4.7313731213206403</c:v>
                </c:pt>
                <c:pt idx="189">
                  <c:v>4.7120494074396699</c:v>
                </c:pt>
                <c:pt idx="190">
                  <c:v>4.6935737354715998</c:v>
                </c:pt>
                <c:pt idx="191">
                  <c:v>4.6770145210830298</c:v>
                </c:pt>
                <c:pt idx="192">
                  <c:v>4.6604553066945797</c:v>
                </c:pt>
                <c:pt idx="193">
                  <c:v>4.64389609230596</c:v>
                </c:pt>
                <c:pt idx="194">
                  <c:v>4.6273368779175703</c:v>
                </c:pt>
                <c:pt idx="195">
                  <c:v>4.6107776635290003</c:v>
                </c:pt>
                <c:pt idx="196">
                  <c:v>4.5942184491405502</c:v>
                </c:pt>
                <c:pt idx="197">
                  <c:v>4.57765923475199</c:v>
                </c:pt>
                <c:pt idx="198">
                  <c:v>4.5611000203634804</c:v>
                </c:pt>
                <c:pt idx="199">
                  <c:v>4.5445408059749699</c:v>
                </c:pt>
                <c:pt idx="200">
                  <c:v>4.5298225483836596</c:v>
                </c:pt>
                <c:pt idx="201">
                  <c:v>4.5152743304802803</c:v>
                </c:pt>
                <c:pt idx="202">
                  <c:v>4.5007261125768903</c:v>
                </c:pt>
                <c:pt idx="203">
                  <c:v>4.4861778946735704</c:v>
                </c:pt>
                <c:pt idx="204">
                  <c:v>4.4716296767701902</c:v>
                </c:pt>
                <c:pt idx="205">
                  <c:v>4.45708145886681</c:v>
                </c:pt>
                <c:pt idx="206">
                  <c:v>4.4425332409634803</c:v>
                </c:pt>
                <c:pt idx="207">
                  <c:v>4.4279850230601001</c:v>
                </c:pt>
                <c:pt idx="208">
                  <c:v>4.4134368051567696</c:v>
                </c:pt>
                <c:pt idx="209">
                  <c:v>4.3998586124188197</c:v>
                </c:pt>
                <c:pt idx="210">
                  <c:v>4.3869258301642704</c:v>
                </c:pt>
                <c:pt idx="211">
                  <c:v>4.3739930479098303</c:v>
                </c:pt>
                <c:pt idx="212">
                  <c:v>4.3610602656552802</c:v>
                </c:pt>
                <c:pt idx="213">
                  <c:v>4.34812748340073</c:v>
                </c:pt>
                <c:pt idx="214">
                  <c:v>4.3351947011462304</c:v>
                </c:pt>
                <c:pt idx="215">
                  <c:v>4.3222619188917397</c:v>
                </c:pt>
                <c:pt idx="216">
                  <c:v>4.3093291366372402</c:v>
                </c:pt>
                <c:pt idx="217">
                  <c:v>4.2963963543827504</c:v>
                </c:pt>
                <c:pt idx="218">
                  <c:v>4.2838355107107802</c:v>
                </c:pt>
                <c:pt idx="219">
                  <c:v>4.2722054881112896</c:v>
                </c:pt>
                <c:pt idx="220">
                  <c:v>4.2605754655117396</c:v>
                </c:pt>
                <c:pt idx="221">
                  <c:v>4.24894544291225</c:v>
                </c:pt>
                <c:pt idx="222">
                  <c:v>4.2373154203127603</c:v>
                </c:pt>
                <c:pt idx="223">
                  <c:v>4.2256853977133302</c:v>
                </c:pt>
                <c:pt idx="224">
                  <c:v>4.2140553751137801</c:v>
                </c:pt>
                <c:pt idx="225">
                  <c:v>4.2024253525142896</c:v>
                </c:pt>
                <c:pt idx="226">
                  <c:v>4.1907953299147396</c:v>
                </c:pt>
                <c:pt idx="227">
                  <c:v>4.1791653073152499</c:v>
                </c:pt>
                <c:pt idx="228">
                  <c:v>4.1692643239848</c:v>
                </c:pt>
                <c:pt idx="229">
                  <c:v>4.15941584583822</c:v>
                </c:pt>
                <c:pt idx="230">
                  <c:v>4.1495673676915299</c:v>
                </c:pt>
                <c:pt idx="231">
                  <c:v>4.1397188895449499</c:v>
                </c:pt>
                <c:pt idx="232">
                  <c:v>4.12987041139837</c:v>
                </c:pt>
                <c:pt idx="233">
                  <c:v>4.1200219332516204</c:v>
                </c:pt>
                <c:pt idx="234">
                  <c:v>4.1101734551050901</c:v>
                </c:pt>
                <c:pt idx="235">
                  <c:v>4.1003249769584604</c:v>
                </c:pt>
                <c:pt idx="236">
                  <c:v>4.0904764988117597</c:v>
                </c:pt>
                <c:pt idx="237">
                  <c:v>4.0806280206652401</c:v>
                </c:pt>
                <c:pt idx="238">
                  <c:v>4.0707795425185997</c:v>
                </c:pt>
                <c:pt idx="239">
                  <c:v>4.0609310643719096</c:v>
                </c:pt>
                <c:pt idx="240">
                  <c:v>4.0510825862252204</c:v>
                </c:pt>
                <c:pt idx="241">
                  <c:v>3.8315680356397399</c:v>
                </c:pt>
                <c:pt idx="242">
                  <c:v>3.6234239645986501</c:v>
                </c:pt>
                <c:pt idx="243">
                  <c:v>3.40608463896268</c:v>
                </c:pt>
                <c:pt idx="244">
                  <c:v>3.16933944854406</c:v>
                </c:pt>
                <c:pt idx="245">
                  <c:v>2.90508506677787</c:v>
                </c:pt>
                <c:pt idx="246">
                  <c:v>2.6107595697169401</c:v>
                </c:pt>
                <c:pt idx="247">
                  <c:v>2.28948083077591</c:v>
                </c:pt>
                <c:pt idx="248">
                  <c:v>1.94338416072213</c:v>
                </c:pt>
                <c:pt idx="249">
                  <c:v>1.5724388022612701</c:v>
                </c:pt>
                <c:pt idx="250">
                  <c:v>1.1848951594971</c:v>
                </c:pt>
                <c:pt idx="251">
                  <c:v>0.78444208183839204</c:v>
                </c:pt>
                <c:pt idx="252">
                  <c:v>0.37246438191147002</c:v>
                </c:pt>
                <c:pt idx="253">
                  <c:v>-5.2315679214188997E-2</c:v>
                </c:pt>
                <c:pt idx="254">
                  <c:v>-0.49039703639556298</c:v>
                </c:pt>
                <c:pt idx="255">
                  <c:v>-0.93667483195645196</c:v>
                </c:pt>
                <c:pt idx="256">
                  <c:v>-1.37901748881779</c:v>
                </c:pt>
                <c:pt idx="257">
                  <c:v>-1.8052036124470301</c:v>
                </c:pt>
                <c:pt idx="258">
                  <c:v>-2.2313897360764301</c:v>
                </c:pt>
                <c:pt idx="259">
                  <c:v>-2.6516922137230901</c:v>
                </c:pt>
                <c:pt idx="260">
                  <c:v>-3.0340511435918498</c:v>
                </c:pt>
                <c:pt idx="261">
                  <c:v>-3.41641007346061</c:v>
                </c:pt>
                <c:pt idx="262">
                  <c:v>-3.7972361266437802</c:v>
                </c:pt>
                <c:pt idx="263">
                  <c:v>-4.1271992530274701</c:v>
                </c:pt>
                <c:pt idx="264">
                  <c:v>-4.4571623794111499</c:v>
                </c:pt>
                <c:pt idx="265">
                  <c:v>-4.7871255057947897</c:v>
                </c:pt>
                <c:pt idx="266">
                  <c:v>-5.0920852907659597</c:v>
                </c:pt>
                <c:pt idx="267">
                  <c:v>-5.3820769032325799</c:v>
                </c:pt>
                <c:pt idx="268">
                  <c:v>-5.6586406581031303</c:v>
                </c:pt>
                <c:pt idx="269">
                  <c:v>-5.9217765553776101</c:v>
                </c:pt>
                <c:pt idx="270">
                  <c:v>-6.17148459505602</c:v>
                </c:pt>
                <c:pt idx="271">
                  <c:v>-7.9393839060096996</c:v>
                </c:pt>
                <c:pt idx="272">
                  <c:v>-8.4300432631494004</c:v>
                </c:pt>
                <c:pt idx="273">
                  <c:v>-8.7668048494572801</c:v>
                </c:pt>
                <c:pt idx="274">
                  <c:v>-8.9829106098305207</c:v>
                </c:pt>
                <c:pt idx="275">
                  <c:v>-9.1210868198537494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DB7-42A4-AE9E-8777FAFFB3AF}"/>
            </c:ext>
          </c:extLst>
        </c:ser>
        <c:ser>
          <c:idx val="1"/>
          <c:order val="1"/>
          <c:tx>
            <c:strRef>
              <c:f>Uudet!$R$2</c:f>
              <c:strCache>
                <c:ptCount val="1"/>
                <c:pt idx="0">
                  <c:v>Rapid 340 kg/m3 (0,55)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Uudet!$A$3:$A$278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Uudet!$R$3:$R$278</c:f>
              <c:numCache>
                <c:formatCode>General</c:formatCode>
                <c:ptCount val="276"/>
                <c:pt idx="0">
                  <c:v>18.000222702705901</c:v>
                </c:pt>
                <c:pt idx="1">
                  <c:v>17.9614539574787</c:v>
                </c:pt>
                <c:pt idx="2">
                  <c:v>17.963838436497301</c:v>
                </c:pt>
                <c:pt idx="3">
                  <c:v>17.9353073373724</c:v>
                </c:pt>
                <c:pt idx="4">
                  <c:v>17.899412110005098</c:v>
                </c:pt>
                <c:pt idx="5">
                  <c:v>17.834717128661399</c:v>
                </c:pt>
                <c:pt idx="6">
                  <c:v>17.760186695497499</c:v>
                </c:pt>
                <c:pt idx="7">
                  <c:v>17.668084572595699</c:v>
                </c:pt>
                <c:pt idx="8">
                  <c:v>17.5651274979699</c:v>
                </c:pt>
                <c:pt idx="9">
                  <c:v>17.4621704233443</c:v>
                </c:pt>
                <c:pt idx="10">
                  <c:v>17.359213348718502</c:v>
                </c:pt>
                <c:pt idx="11">
                  <c:v>17.252258225026399</c:v>
                </c:pt>
                <c:pt idx="12">
                  <c:v>17.138304488597399</c:v>
                </c:pt>
                <c:pt idx="13">
                  <c:v>17.024350752168601</c:v>
                </c:pt>
                <c:pt idx="14">
                  <c:v>16.9103970157398</c:v>
                </c:pt>
                <c:pt idx="15">
                  <c:v>16.796031706913102</c:v>
                </c:pt>
                <c:pt idx="16">
                  <c:v>16.6783019755986</c:v>
                </c:pt>
                <c:pt idx="17">
                  <c:v>16.560572244284</c:v>
                </c:pt>
                <c:pt idx="18">
                  <c:v>16.442842512969399</c:v>
                </c:pt>
                <c:pt idx="19">
                  <c:v>16.325112781654902</c:v>
                </c:pt>
                <c:pt idx="20">
                  <c:v>16.207341975866399</c:v>
                </c:pt>
                <c:pt idx="21">
                  <c:v>16.0895467228436</c:v>
                </c:pt>
                <c:pt idx="22">
                  <c:v>15.971732650995801</c:v>
                </c:pt>
                <c:pt idx="23">
                  <c:v>15.8538997603233</c:v>
                </c:pt>
                <c:pt idx="24">
                  <c:v>15.736048050826099</c:v>
                </c:pt>
                <c:pt idx="25">
                  <c:v>15.618177522503901</c:v>
                </c:pt>
                <c:pt idx="26">
                  <c:v>15.500288175356999</c:v>
                </c:pt>
                <c:pt idx="27">
                  <c:v>15.3823800093851</c:v>
                </c:pt>
                <c:pt idx="28">
                  <c:v>15.2648459743346</c:v>
                </c:pt>
                <c:pt idx="29">
                  <c:v>15.1482111399333</c:v>
                </c:pt>
                <c:pt idx="30">
                  <c:v>15.0318145469277</c:v>
                </c:pt>
                <c:pt idx="31">
                  <c:v>14.915656195317601</c:v>
                </c:pt>
                <c:pt idx="32">
                  <c:v>14.799736085103399</c:v>
                </c:pt>
                <c:pt idx="33">
                  <c:v>14.6840542162848</c:v>
                </c:pt>
                <c:pt idx="34">
                  <c:v>14.568610588861899</c:v>
                </c:pt>
                <c:pt idx="35">
                  <c:v>14.4534052028347</c:v>
                </c:pt>
                <c:pt idx="36">
                  <c:v>14.338438058203</c:v>
                </c:pt>
                <c:pt idx="37">
                  <c:v>14.224743070220301</c:v>
                </c:pt>
                <c:pt idx="38">
                  <c:v>14.1117319003886</c:v>
                </c:pt>
                <c:pt idx="39">
                  <c:v>13.999223606056701</c:v>
                </c:pt>
                <c:pt idx="40">
                  <c:v>13.8872181872247</c:v>
                </c:pt>
                <c:pt idx="41">
                  <c:v>13.7757156438929</c:v>
                </c:pt>
                <c:pt idx="42">
                  <c:v>13.6647159760607</c:v>
                </c:pt>
                <c:pt idx="43">
                  <c:v>13.554219183728501</c:v>
                </c:pt>
                <c:pt idx="44">
                  <c:v>13.444225266896201</c:v>
                </c:pt>
                <c:pt idx="45">
                  <c:v>13.334734225563899</c:v>
                </c:pt>
                <c:pt idx="46">
                  <c:v>13.225746059731501</c:v>
                </c:pt>
                <c:pt idx="47">
                  <c:v>13.117260769399101</c:v>
                </c:pt>
                <c:pt idx="48">
                  <c:v>13.009278354566501</c:v>
                </c:pt>
                <c:pt idx="49">
                  <c:v>12.901798815233899</c:v>
                </c:pt>
                <c:pt idx="50">
                  <c:v>12.7948221514013</c:v>
                </c:pt>
                <c:pt idx="51">
                  <c:v>12.6883483630684</c:v>
                </c:pt>
                <c:pt idx="52">
                  <c:v>12.582377450235599</c:v>
                </c:pt>
                <c:pt idx="53">
                  <c:v>12.4769094129027</c:v>
                </c:pt>
                <c:pt idx="54">
                  <c:v>12.372967031463901</c:v>
                </c:pt>
                <c:pt idx="55">
                  <c:v>12.269882780248899</c:v>
                </c:pt>
                <c:pt idx="56">
                  <c:v>12.1674416341409</c:v>
                </c:pt>
                <c:pt idx="57">
                  <c:v>12.0656435931398</c:v>
                </c:pt>
                <c:pt idx="58">
                  <c:v>11.9644886572456</c:v>
                </c:pt>
                <c:pt idx="59">
                  <c:v>11.8639768264584</c:v>
                </c:pt>
                <c:pt idx="60">
                  <c:v>11.7641081007782</c:v>
                </c:pt>
                <c:pt idx="61">
                  <c:v>11.664882480205099</c:v>
                </c:pt>
                <c:pt idx="62">
                  <c:v>11.566299964738899</c:v>
                </c:pt>
                <c:pt idx="63">
                  <c:v>11.468360554379601</c:v>
                </c:pt>
                <c:pt idx="64">
                  <c:v>11.3710642491274</c:v>
                </c:pt>
                <c:pt idx="65">
                  <c:v>11.274411048982</c:v>
                </c:pt>
                <c:pt idx="66">
                  <c:v>11.1784009539438</c:v>
                </c:pt>
                <c:pt idx="67">
                  <c:v>11.083033964012399</c:v>
                </c:pt>
                <c:pt idx="68">
                  <c:v>10.9883100791881</c:v>
                </c:pt>
                <c:pt idx="69">
                  <c:v>10.8942292994706</c:v>
                </c:pt>
                <c:pt idx="70">
                  <c:v>10.800791624860199</c:v>
                </c:pt>
                <c:pt idx="71">
                  <c:v>10.7086403679137</c:v>
                </c:pt>
                <c:pt idx="72">
                  <c:v>10.6173747502278</c:v>
                </c:pt>
                <c:pt idx="73">
                  <c:v>10.526842549975401</c:v>
                </c:pt>
                <c:pt idx="74">
                  <c:v>10.437043767156</c:v>
                </c:pt>
                <c:pt idx="75">
                  <c:v>10.348277173014701</c:v>
                </c:pt>
                <c:pt idx="76">
                  <c:v>10.260669916420699</c:v>
                </c:pt>
                <c:pt idx="77">
                  <c:v>10.1741103966626</c:v>
                </c:pt>
                <c:pt idx="78">
                  <c:v>10.088746977656299</c:v>
                </c:pt>
                <c:pt idx="79">
                  <c:v>10.0045536772808</c:v>
                </c:pt>
                <c:pt idx="80">
                  <c:v>9.92153889733253</c:v>
                </c:pt>
                <c:pt idx="81">
                  <c:v>9.8396969469758897</c:v>
                </c:pt>
                <c:pt idx="82">
                  <c:v>9.7590457088444396</c:v>
                </c:pt>
                <c:pt idx="83">
                  <c:v>9.6796045207511199</c:v>
                </c:pt>
                <c:pt idx="84">
                  <c:v>9.6013917980690699</c:v>
                </c:pt>
                <c:pt idx="85">
                  <c:v>9.5244256113995203</c:v>
                </c:pt>
                <c:pt idx="86">
                  <c:v>9.4487218525313192</c:v>
                </c:pt>
                <c:pt idx="87">
                  <c:v>9.3742958965010494</c:v>
                </c:pt>
                <c:pt idx="88">
                  <c:v>9.3011619463924795</c:v>
                </c:pt>
                <c:pt idx="89">
                  <c:v>9.2293332537366197</c:v>
                </c:pt>
                <c:pt idx="90">
                  <c:v>9.1588230073729093</c:v>
                </c:pt>
                <c:pt idx="91">
                  <c:v>9.0896417564137497</c:v>
                </c:pt>
                <c:pt idx="92">
                  <c:v>9.0217989819664695</c:v>
                </c:pt>
                <c:pt idx="93">
                  <c:v>8.9553035482375094</c:v>
                </c:pt>
                <c:pt idx="94">
                  <c:v>8.8901630477260998</c:v>
                </c:pt>
                <c:pt idx="95">
                  <c:v>8.8263843407421998</c:v>
                </c:pt>
                <c:pt idx="96">
                  <c:v>8.7639758433203898</c:v>
                </c:pt>
                <c:pt idx="97">
                  <c:v>8.7029396168736604</c:v>
                </c:pt>
                <c:pt idx="98">
                  <c:v>8.6432786372338306</c:v>
                </c:pt>
                <c:pt idx="99">
                  <c:v>8.5849970819177202</c:v>
                </c:pt>
                <c:pt idx="100">
                  <c:v>8.5280956461484099</c:v>
                </c:pt>
                <c:pt idx="101">
                  <c:v>8.4725757278609901</c:v>
                </c:pt>
                <c:pt idx="102">
                  <c:v>8.4184376544749799</c:v>
                </c:pt>
                <c:pt idx="103">
                  <c:v>8.36568039550985</c:v>
                </c:pt>
                <c:pt idx="104">
                  <c:v>8.3143028313978107</c:v>
                </c:pt>
                <c:pt idx="105">
                  <c:v>8.2643029150866596</c:v>
                </c:pt>
                <c:pt idx="106">
                  <c:v>8.2156765471671598</c:v>
                </c:pt>
                <c:pt idx="107">
                  <c:v>8.1684212123637892</c:v>
                </c:pt>
                <c:pt idx="108">
                  <c:v>8.1225327559957297</c:v>
                </c:pt>
                <c:pt idx="109">
                  <c:v>8.0780051283174394</c:v>
                </c:pt>
                <c:pt idx="110">
                  <c:v>8.0348269656238305</c:v>
                </c:pt>
                <c:pt idx="111">
                  <c:v>7.9929950071979103</c:v>
                </c:pt>
                <c:pt idx="112">
                  <c:v>7.9525109575496904</c:v>
                </c:pt>
                <c:pt idx="113">
                  <c:v>7.9133513542014899</c:v>
                </c:pt>
                <c:pt idx="114">
                  <c:v>7.8755271212920004</c:v>
                </c:pt>
                <c:pt idx="115">
                  <c:v>7.8390239341308003</c:v>
                </c:pt>
                <c:pt idx="116">
                  <c:v>7.8038239997288699</c:v>
                </c:pt>
                <c:pt idx="117">
                  <c:v>7.7699385911554897</c:v>
                </c:pt>
                <c:pt idx="118">
                  <c:v>7.7373308157326601</c:v>
                </c:pt>
                <c:pt idx="119">
                  <c:v>7.7060125546049596</c:v>
                </c:pt>
                <c:pt idx="120">
                  <c:v>7.6759712084189502</c:v>
                </c:pt>
                <c:pt idx="121">
                  <c:v>7.6471814154465303</c:v>
                </c:pt>
                <c:pt idx="122">
                  <c:v>7.6196579007456604</c:v>
                </c:pt>
                <c:pt idx="123">
                  <c:v>7.5933608071659302</c:v>
                </c:pt>
                <c:pt idx="124">
                  <c:v>7.5682983323970898</c:v>
                </c:pt>
                <c:pt idx="125">
                  <c:v>7.5444613043896398</c:v>
                </c:pt>
                <c:pt idx="126">
                  <c:v>7.52181659898985</c:v>
                </c:pt>
                <c:pt idx="127">
                  <c:v>7.5003821732885196</c:v>
                </c:pt>
                <c:pt idx="128">
                  <c:v>7.4801180101925402</c:v>
                </c:pt>
                <c:pt idx="129">
                  <c:v>7.4610269427713503</c:v>
                </c:pt>
                <c:pt idx="130">
                  <c:v>7.44310446854149</c:v>
                </c:pt>
                <c:pt idx="131">
                  <c:v>7.4263104555947699</c:v>
                </c:pt>
                <c:pt idx="132">
                  <c:v>7.4106654679190997</c:v>
                </c:pt>
                <c:pt idx="133">
                  <c:v>7.39613122968683</c:v>
                </c:pt>
                <c:pt idx="134">
                  <c:v>7.3827043924150599</c:v>
                </c:pt>
                <c:pt idx="135">
                  <c:v>7.3703856706449002</c:v>
                </c:pt>
                <c:pt idx="136">
                  <c:v>7.3591288588262902</c:v>
                </c:pt>
                <c:pt idx="137">
                  <c:v>7.3489565233248797</c:v>
                </c:pt>
                <c:pt idx="138">
                  <c:v>7.33983333473281</c:v>
                </c:pt>
                <c:pt idx="139">
                  <c:v>7.3317495440390896</c:v>
                </c:pt>
                <c:pt idx="140">
                  <c:v>7.32471115886357</c:v>
                </c:pt>
                <c:pt idx="141">
                  <c:v>7.3186668821450098</c:v>
                </c:pt>
                <c:pt idx="142">
                  <c:v>7.3136407324711801</c:v>
                </c:pt>
                <c:pt idx="143">
                  <c:v>7.3096010178664397</c:v>
                </c:pt>
                <c:pt idx="144">
                  <c:v>7.3065317562909504</c:v>
                </c:pt>
                <c:pt idx="145">
                  <c:v>7.3044440269480297</c:v>
                </c:pt>
                <c:pt idx="146">
                  <c:v>7.3032823881095998</c:v>
                </c:pt>
                <c:pt idx="147">
                  <c:v>7.3030718304920503</c:v>
                </c:pt>
                <c:pt idx="148">
                  <c:v>7.30378462665771</c:v>
                </c:pt>
                <c:pt idx="149">
                  <c:v>7.3053989580055196</c:v>
                </c:pt>
                <c:pt idx="150">
                  <c:v>7.30793038106816</c:v>
                </c:pt>
                <c:pt idx="151">
                  <c:v>7.3112746375855897</c:v>
                </c:pt>
                <c:pt idx="152">
                  <c:v>7.3154771020802496</c:v>
                </c:pt>
                <c:pt idx="153">
                  <c:v>7.3205377745523403</c:v>
                </c:pt>
                <c:pt idx="154">
                  <c:v>7.3264566550017696</c:v>
                </c:pt>
                <c:pt idx="155">
                  <c:v>7.3332337434284796</c:v>
                </c:pt>
                <c:pt idx="156">
                  <c:v>7.3442876978099303</c:v>
                </c:pt>
                <c:pt idx="157">
                  <c:v>7.3555802952122296</c:v>
                </c:pt>
                <c:pt idx="158">
                  <c:v>7.3668728926145297</c:v>
                </c:pt>
                <c:pt idx="159">
                  <c:v>7.3781654900168903</c:v>
                </c:pt>
                <c:pt idx="160">
                  <c:v>7.3894580874191398</c:v>
                </c:pt>
                <c:pt idx="161">
                  <c:v>7.4039659894499401</c:v>
                </c:pt>
                <c:pt idx="162">
                  <c:v>7.4189276203884402</c:v>
                </c:pt>
                <c:pt idx="163">
                  <c:v>7.4338892513270496</c:v>
                </c:pt>
                <c:pt idx="164">
                  <c:v>7.44885088226573</c:v>
                </c:pt>
                <c:pt idx="165">
                  <c:v>7.4638125132042799</c:v>
                </c:pt>
                <c:pt idx="166">
                  <c:v>7.4814910287220702</c:v>
                </c:pt>
                <c:pt idx="167">
                  <c:v>7.4998009146222504</c:v>
                </c:pt>
                <c:pt idx="168">
                  <c:v>7.5181108005224901</c:v>
                </c:pt>
                <c:pt idx="169">
                  <c:v>7.53642068642261</c:v>
                </c:pt>
                <c:pt idx="170">
                  <c:v>7.5547305723228497</c:v>
                </c:pt>
                <c:pt idx="171">
                  <c:v>7.5753058833486699</c:v>
                </c:pt>
                <c:pt idx="172">
                  <c:v>7.59665037445978</c:v>
                </c:pt>
                <c:pt idx="173">
                  <c:v>7.6179948655709397</c:v>
                </c:pt>
                <c:pt idx="174">
                  <c:v>7.6393393566820498</c:v>
                </c:pt>
                <c:pt idx="175">
                  <c:v>7.6606838477932797</c:v>
                </c:pt>
                <c:pt idx="176">
                  <c:v>7.6838873983110698</c:v>
                </c:pt>
                <c:pt idx="177">
                  <c:v>7.7079592712359499</c:v>
                </c:pt>
                <c:pt idx="178">
                  <c:v>7.7320311441606</c:v>
                </c:pt>
                <c:pt idx="179">
                  <c:v>7.7561030170854197</c:v>
                </c:pt>
                <c:pt idx="180">
                  <c:v>7.7801748900101799</c:v>
                </c:pt>
                <c:pt idx="181">
                  <c:v>7.8069545381119303</c:v>
                </c:pt>
                <c:pt idx="182">
                  <c:v>7.8354169805203897</c:v>
                </c:pt>
                <c:pt idx="183">
                  <c:v>7.8638794229287896</c:v>
                </c:pt>
                <c:pt idx="184">
                  <c:v>7.8923418653371797</c:v>
                </c:pt>
                <c:pt idx="185">
                  <c:v>7.92080430774564</c:v>
                </c:pt>
                <c:pt idx="186">
                  <c:v>7.9492667501541501</c:v>
                </c:pt>
                <c:pt idx="187">
                  <c:v>7.9777291925625402</c:v>
                </c:pt>
                <c:pt idx="188">
                  <c:v>8.0061916349709392</c:v>
                </c:pt>
                <c:pt idx="189">
                  <c:v>8.0346540773794004</c:v>
                </c:pt>
                <c:pt idx="190">
                  <c:v>8.0631165197879096</c:v>
                </c:pt>
                <c:pt idx="191">
                  <c:v>8.0933424918191008</c:v>
                </c:pt>
                <c:pt idx="192">
                  <c:v>8.1254267389826893</c:v>
                </c:pt>
                <c:pt idx="193">
                  <c:v>8.1575109861462902</c:v>
                </c:pt>
                <c:pt idx="194">
                  <c:v>8.1895952333098805</c:v>
                </c:pt>
                <c:pt idx="195">
                  <c:v>8.2216794804734192</c:v>
                </c:pt>
                <c:pt idx="196">
                  <c:v>8.2537637276370202</c:v>
                </c:pt>
                <c:pt idx="197">
                  <c:v>8.2858479748006104</c:v>
                </c:pt>
                <c:pt idx="198">
                  <c:v>8.3179322219640994</c:v>
                </c:pt>
                <c:pt idx="199">
                  <c:v>8.3500164691277501</c:v>
                </c:pt>
                <c:pt idx="200">
                  <c:v>8.3821007162912906</c:v>
                </c:pt>
                <c:pt idx="201">
                  <c:v>8.4149969803740898</c:v>
                </c:pt>
                <c:pt idx="202">
                  <c:v>8.4493550524405201</c:v>
                </c:pt>
                <c:pt idx="203">
                  <c:v>8.48371312450689</c:v>
                </c:pt>
                <c:pt idx="204">
                  <c:v>8.5180711965733096</c:v>
                </c:pt>
                <c:pt idx="205">
                  <c:v>8.5524292686397398</c:v>
                </c:pt>
                <c:pt idx="206">
                  <c:v>8.5867873407061595</c:v>
                </c:pt>
                <c:pt idx="207">
                  <c:v>8.6211454127725293</c:v>
                </c:pt>
                <c:pt idx="208">
                  <c:v>8.6555034848388992</c:v>
                </c:pt>
                <c:pt idx="209">
                  <c:v>8.6898615569053206</c:v>
                </c:pt>
                <c:pt idx="210">
                  <c:v>8.7242196289717509</c:v>
                </c:pt>
                <c:pt idx="211">
                  <c:v>8.7588662852345998</c:v>
                </c:pt>
                <c:pt idx="212">
                  <c:v>8.7944939205529504</c:v>
                </c:pt>
                <c:pt idx="213">
                  <c:v>8.8301215558712993</c:v>
                </c:pt>
                <c:pt idx="214">
                  <c:v>8.86574919118965</c:v>
                </c:pt>
                <c:pt idx="215">
                  <c:v>8.90137682650799</c:v>
                </c:pt>
                <c:pt idx="216">
                  <c:v>8.9370044618263407</c:v>
                </c:pt>
                <c:pt idx="217">
                  <c:v>8.9726320971446896</c:v>
                </c:pt>
                <c:pt idx="218">
                  <c:v>9.0082597324631006</c:v>
                </c:pt>
                <c:pt idx="219">
                  <c:v>9.0438873677813891</c:v>
                </c:pt>
                <c:pt idx="220">
                  <c:v>9.0795150030996794</c:v>
                </c:pt>
                <c:pt idx="221">
                  <c:v>9.1151653091212594</c:v>
                </c:pt>
                <c:pt idx="222">
                  <c:v>9.1510254533353592</c:v>
                </c:pt>
                <c:pt idx="223">
                  <c:v>9.1868855975494608</c:v>
                </c:pt>
                <c:pt idx="224">
                  <c:v>9.2227457417635001</c:v>
                </c:pt>
                <c:pt idx="225">
                  <c:v>9.2586058859775999</c:v>
                </c:pt>
                <c:pt idx="226">
                  <c:v>9.2944660301917494</c:v>
                </c:pt>
                <c:pt idx="227">
                  <c:v>9.3303261744057906</c:v>
                </c:pt>
                <c:pt idx="228">
                  <c:v>9.3661863186198904</c:v>
                </c:pt>
                <c:pt idx="229">
                  <c:v>9.4020464628339298</c:v>
                </c:pt>
                <c:pt idx="230">
                  <c:v>9.4379066070480899</c:v>
                </c:pt>
                <c:pt idx="231">
                  <c:v>9.4737667512621897</c:v>
                </c:pt>
                <c:pt idx="232">
                  <c:v>9.50894687080722</c:v>
                </c:pt>
                <c:pt idx="233">
                  <c:v>9.5441042920625101</c:v>
                </c:pt>
                <c:pt idx="234">
                  <c:v>9.5792617133178606</c:v>
                </c:pt>
                <c:pt idx="235">
                  <c:v>9.6144191345731507</c:v>
                </c:pt>
                <c:pt idx="236">
                  <c:v>9.6495765558284994</c:v>
                </c:pt>
                <c:pt idx="237">
                  <c:v>9.6847339770837895</c:v>
                </c:pt>
                <c:pt idx="238">
                  <c:v>9.7198913983392004</c:v>
                </c:pt>
                <c:pt idx="239">
                  <c:v>9.75504881959443</c:v>
                </c:pt>
                <c:pt idx="240">
                  <c:v>9.7902062408498391</c:v>
                </c:pt>
                <c:pt idx="241">
                  <c:v>10.530482380905299</c:v>
                </c:pt>
                <c:pt idx="242">
                  <c:v>11.123879915697501</c:v>
                </c:pt>
                <c:pt idx="243">
                  <c:v>11.5106298840763</c:v>
                </c:pt>
                <c:pt idx="244">
                  <c:v>11.6319715582125</c:v>
                </c:pt>
                <c:pt idx="245">
                  <c:v>11.4932747850004</c:v>
                </c:pt>
                <c:pt idx="246">
                  <c:v>11.1157090606784</c:v>
                </c:pt>
                <c:pt idx="247">
                  <c:v>10.5156351132536</c:v>
                </c:pt>
                <c:pt idx="248">
                  <c:v>9.7632413813892605</c:v>
                </c:pt>
                <c:pt idx="249">
                  <c:v>8.9200810778241308</c:v>
                </c:pt>
                <c:pt idx="250">
                  <c:v>7.9934426501355897</c:v>
                </c:pt>
                <c:pt idx="251">
                  <c:v>7.0451308683999496</c:v>
                </c:pt>
                <c:pt idx="252">
                  <c:v>6.0854774164680503</c:v>
                </c:pt>
                <c:pt idx="253">
                  <c:v>5.13213877559786</c:v>
                </c:pt>
                <c:pt idx="254">
                  <c:v>4.2121747995865899</c:v>
                </c:pt>
                <c:pt idx="255">
                  <c:v>3.3272630930092602</c:v>
                </c:pt>
                <c:pt idx="256">
                  <c:v>2.4710106566186001</c:v>
                </c:pt>
                <c:pt idx="257">
                  <c:v>1.6570262176349499</c:v>
                </c:pt>
                <c:pt idx="258">
                  <c:v>0.88720257281238402</c:v>
                </c:pt>
                <c:pt idx="259">
                  <c:v>0.147123407195351</c:v>
                </c:pt>
                <c:pt idx="260">
                  <c:v>-0.54982430546493699</c:v>
                </c:pt>
                <c:pt idx="261">
                  <c:v>-1.2161368572081901</c:v>
                </c:pt>
                <c:pt idx="262">
                  <c:v>-1.7851736124072199</c:v>
                </c:pt>
                <c:pt idx="263">
                  <c:v>-2.35421036760629</c:v>
                </c:pt>
                <c:pt idx="264">
                  <c:v>-2.9232471228053201</c:v>
                </c:pt>
                <c:pt idx="265">
                  <c:v>-3.39060450401103</c:v>
                </c:pt>
                <c:pt idx="266">
                  <c:v>-3.8483166568893199</c:v>
                </c:pt>
                <c:pt idx="267">
                  <c:v>-4.3060288097675503</c:v>
                </c:pt>
                <c:pt idx="268">
                  <c:v>-4.6998789677511397</c:v>
                </c:pt>
                <c:pt idx="269">
                  <c:v>-5.0610644673685101</c:v>
                </c:pt>
                <c:pt idx="270">
                  <c:v>-5.4222499669859303</c:v>
                </c:pt>
                <c:pt idx="271">
                  <c:v>-7.9657397708258397</c:v>
                </c:pt>
                <c:pt idx="272">
                  <c:v>-8.6225859023367608</c:v>
                </c:pt>
                <c:pt idx="273">
                  <c:v>-9.0372164568104196</c:v>
                </c:pt>
                <c:pt idx="274">
                  <c:v>-9.29358141283398</c:v>
                </c:pt>
                <c:pt idx="275">
                  <c:v>-9.4351781120170095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DB7-42A4-AE9E-8777FAFFB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13352"/>
        <c:axId val="967417288"/>
      </c:scatterChart>
      <c:valAx>
        <c:axId val="967413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7288"/>
        <c:crosses val="autoZero"/>
        <c:crossBetween val="midCat"/>
      </c:valAx>
      <c:valAx>
        <c:axId val="96741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Lämpötila</a:t>
                </a:r>
                <a:r>
                  <a:rPr lang="fi-FI" baseline="0"/>
                  <a:t> C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3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Lämmönkehitys</a:t>
            </a:r>
            <a:r>
              <a:rPr lang="fi-FI" baseline="0"/>
              <a:t> (-10 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Taul2!$C$4</c:f>
              <c:strCache>
                <c:ptCount val="1"/>
                <c:pt idx="0">
                  <c:v>Plus 310 kg/m3 0,60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Taul3!$C$6:$C$281</c:f>
              <c:numCache>
                <c:formatCode>General</c:formatCode>
                <c:ptCount val="276"/>
                <c:pt idx="0">
                  <c:v>18.000258447787701</c:v>
                </c:pt>
                <c:pt idx="1">
                  <c:v>17.9788429321957</c:v>
                </c:pt>
                <c:pt idx="2">
                  <c:v>17.9521823960505</c:v>
                </c:pt>
                <c:pt idx="3">
                  <c:v>17.943160910747299</c:v>
                </c:pt>
                <c:pt idx="4">
                  <c:v>17.947613413943699</c:v>
                </c:pt>
                <c:pt idx="5">
                  <c:v>17.925130573815199</c:v>
                </c:pt>
                <c:pt idx="6">
                  <c:v>17.902647733686798</c:v>
                </c:pt>
                <c:pt idx="7">
                  <c:v>17.880164893558199</c:v>
                </c:pt>
                <c:pt idx="8">
                  <c:v>17.8521628061972</c:v>
                </c:pt>
                <c:pt idx="9">
                  <c:v>17.804016863635901</c:v>
                </c:pt>
                <c:pt idx="10">
                  <c:v>17.755870921074699</c:v>
                </c:pt>
                <c:pt idx="11">
                  <c:v>17.707724978513301</c:v>
                </c:pt>
                <c:pt idx="12">
                  <c:v>17.6540958538585</c:v>
                </c:pt>
                <c:pt idx="13">
                  <c:v>17.588952972186402</c:v>
                </c:pt>
                <c:pt idx="14">
                  <c:v>17.523810090514299</c:v>
                </c:pt>
                <c:pt idx="15">
                  <c:v>17.4586672088423</c:v>
                </c:pt>
                <c:pt idx="16">
                  <c:v>17.393524327170201</c:v>
                </c:pt>
                <c:pt idx="17">
                  <c:v>17.328381445498099</c:v>
                </c:pt>
                <c:pt idx="18">
                  <c:v>17.2632385638261</c:v>
                </c:pt>
                <c:pt idx="19">
                  <c:v>17.198095682153902</c:v>
                </c:pt>
                <c:pt idx="20">
                  <c:v>17.129852469304002</c:v>
                </c:pt>
                <c:pt idx="21">
                  <c:v>17.058943285580799</c:v>
                </c:pt>
                <c:pt idx="22">
                  <c:v>16.9880341018576</c:v>
                </c:pt>
                <c:pt idx="23">
                  <c:v>16.917124918134501</c:v>
                </c:pt>
                <c:pt idx="24">
                  <c:v>16.846215734411299</c:v>
                </c:pt>
                <c:pt idx="25">
                  <c:v>16.775306550688299</c:v>
                </c:pt>
                <c:pt idx="26">
                  <c:v>16.7043973669651</c:v>
                </c:pt>
                <c:pt idx="27">
                  <c:v>16.633488183241901</c:v>
                </c:pt>
                <c:pt idx="28">
                  <c:v>16.5613729400905</c:v>
                </c:pt>
                <c:pt idx="29">
                  <c:v>16.4888615075023</c:v>
                </c:pt>
                <c:pt idx="30">
                  <c:v>16.416350074914</c:v>
                </c:pt>
                <c:pt idx="31">
                  <c:v>16.343838642325899</c:v>
                </c:pt>
                <c:pt idx="32">
                  <c:v>16.271327209737699</c:v>
                </c:pt>
                <c:pt idx="33">
                  <c:v>16.198815777149498</c:v>
                </c:pt>
                <c:pt idx="34">
                  <c:v>16.126304344561301</c:v>
                </c:pt>
                <c:pt idx="35">
                  <c:v>16.053792911973201</c:v>
                </c:pt>
                <c:pt idx="36">
                  <c:v>15.981514109857001</c:v>
                </c:pt>
                <c:pt idx="37">
                  <c:v>15.909297089542701</c:v>
                </c:pt>
                <c:pt idx="38">
                  <c:v>15.837134994207799</c:v>
                </c:pt>
                <c:pt idx="39">
                  <c:v>15.7650278238524</c:v>
                </c:pt>
                <c:pt idx="40">
                  <c:v>15.6929755784763</c:v>
                </c:pt>
                <c:pt idx="41">
                  <c:v>15.620978258079701</c:v>
                </c:pt>
                <c:pt idx="42">
                  <c:v>15.5490358626625</c:v>
                </c:pt>
                <c:pt idx="43">
                  <c:v>15.4771483922248</c:v>
                </c:pt>
                <c:pt idx="44">
                  <c:v>15.405315846766401</c:v>
                </c:pt>
                <c:pt idx="45">
                  <c:v>15.3335382262874</c:v>
                </c:pt>
                <c:pt idx="46">
                  <c:v>15.261815530787899</c:v>
                </c:pt>
                <c:pt idx="47">
                  <c:v>15.1901477602679</c:v>
                </c:pt>
                <c:pt idx="48">
                  <c:v>15.1185349147273</c:v>
                </c:pt>
                <c:pt idx="49">
                  <c:v>15.0469769941661</c:v>
                </c:pt>
                <c:pt idx="50">
                  <c:v>14.975473998584301</c:v>
                </c:pt>
                <c:pt idx="51">
                  <c:v>14.904140263258</c:v>
                </c:pt>
                <c:pt idx="52">
                  <c:v>14.8330596005394</c:v>
                </c:pt>
                <c:pt idx="53">
                  <c:v>14.7620698512765</c:v>
                </c:pt>
                <c:pt idx="54">
                  <c:v>14.6911710154691</c:v>
                </c:pt>
                <c:pt idx="55">
                  <c:v>14.6204926884341</c:v>
                </c:pt>
                <c:pt idx="56">
                  <c:v>14.5501765992902</c:v>
                </c:pt>
                <c:pt idx="57">
                  <c:v>14.4802877402183</c:v>
                </c:pt>
                <c:pt idx="58">
                  <c:v>14.4108346554343</c:v>
                </c:pt>
                <c:pt idx="59">
                  <c:v>14.3418310064129</c:v>
                </c:pt>
                <c:pt idx="60">
                  <c:v>14.2732969774365</c:v>
                </c:pt>
                <c:pt idx="61">
                  <c:v>14.2052525460683</c:v>
                </c:pt>
                <c:pt idx="62">
                  <c:v>14.1377197571921</c:v>
                </c:pt>
                <c:pt idx="63">
                  <c:v>14.070721528777099</c:v>
                </c:pt>
                <c:pt idx="64">
                  <c:v>14.004280320411301</c:v>
                </c:pt>
                <c:pt idx="65">
                  <c:v>13.9384202315492</c:v>
                </c:pt>
                <c:pt idx="66">
                  <c:v>13.8731652881947</c:v>
                </c:pt>
                <c:pt idx="67">
                  <c:v>13.8085438270242</c:v>
                </c:pt>
                <c:pt idx="68">
                  <c:v>13.744579124013701</c:v>
                </c:pt>
                <c:pt idx="69">
                  <c:v>13.681290517178001</c:v>
                </c:pt>
                <c:pt idx="70">
                  <c:v>13.618702567480399</c:v>
                </c:pt>
                <c:pt idx="71">
                  <c:v>13.556840436151999</c:v>
                </c:pt>
                <c:pt idx="72">
                  <c:v>13.4957254981025</c:v>
                </c:pt>
                <c:pt idx="73">
                  <c:v>13.4353913561709</c:v>
                </c:pt>
                <c:pt idx="74">
                  <c:v>13.3758606917975</c:v>
                </c:pt>
                <c:pt idx="75">
                  <c:v>13.317137135152199</c:v>
                </c:pt>
                <c:pt idx="76">
                  <c:v>13.2592627127743</c:v>
                </c:pt>
                <c:pt idx="77">
                  <c:v>13.202217126165801</c:v>
                </c:pt>
                <c:pt idx="78">
                  <c:v>13.146101359051601</c:v>
                </c:pt>
                <c:pt idx="79">
                  <c:v>13.090905151406201</c:v>
                </c:pt>
                <c:pt idx="80">
                  <c:v>13.0366134436139</c:v>
                </c:pt>
                <c:pt idx="81">
                  <c:v>12.983226235674501</c:v>
                </c:pt>
                <c:pt idx="82">
                  <c:v>12.9307435275883</c:v>
                </c:pt>
                <c:pt idx="83">
                  <c:v>12.879286990464699</c:v>
                </c:pt>
                <c:pt idx="84">
                  <c:v>12.8287798556225</c:v>
                </c:pt>
                <c:pt idx="85">
                  <c:v>12.779219924612599</c:v>
                </c:pt>
                <c:pt idx="86">
                  <c:v>12.7306071974352</c:v>
                </c:pt>
                <c:pt idx="87">
                  <c:v>12.6829577347011</c:v>
                </c:pt>
                <c:pt idx="88">
                  <c:v>12.636385887409</c:v>
                </c:pt>
                <c:pt idx="89">
                  <c:v>12.5908091632342</c:v>
                </c:pt>
                <c:pt idx="90">
                  <c:v>12.5462275621767</c:v>
                </c:pt>
                <c:pt idx="91">
                  <c:v>12.502641084236499</c:v>
                </c:pt>
                <c:pt idx="92">
                  <c:v>12.460071648260399</c:v>
                </c:pt>
                <c:pt idx="93">
                  <c:v>12.4185697927955</c:v>
                </c:pt>
                <c:pt idx="94">
                  <c:v>12.378092437049901</c:v>
                </c:pt>
                <c:pt idx="95">
                  <c:v>12.3386395810238</c:v>
                </c:pt>
                <c:pt idx="96">
                  <c:v>12.300211224717</c:v>
                </c:pt>
                <c:pt idx="97">
                  <c:v>12.262820519990999</c:v>
                </c:pt>
                <c:pt idx="98">
                  <c:v>12.226478662870701</c:v>
                </c:pt>
                <c:pt idx="99">
                  <c:v>12.191172437545401</c:v>
                </c:pt>
                <c:pt idx="100">
                  <c:v>12.1569018440149</c:v>
                </c:pt>
                <c:pt idx="101">
                  <c:v>12.1236668822793</c:v>
                </c:pt>
                <c:pt idx="102">
                  <c:v>12.091459444747199</c:v>
                </c:pt>
                <c:pt idx="103">
                  <c:v>12.0602783335805</c:v>
                </c:pt>
                <c:pt idx="104">
                  <c:v>12.030127913797701</c:v>
                </c:pt>
                <c:pt idx="105">
                  <c:v>12.001008185399201</c:v>
                </c:pt>
                <c:pt idx="106">
                  <c:v>11.9729191483843</c:v>
                </c:pt>
                <c:pt idx="107">
                  <c:v>11.945778897389401</c:v>
                </c:pt>
                <c:pt idx="108">
                  <c:v>11.919609382379999</c:v>
                </c:pt>
                <c:pt idx="109">
                  <c:v>11.894432015900399</c:v>
                </c:pt>
                <c:pt idx="110">
                  <c:v>11.870246797950401</c:v>
                </c:pt>
                <c:pt idx="111">
                  <c:v>11.8470537285303</c:v>
                </c:pt>
                <c:pt idx="112">
                  <c:v>11.8248528076399</c:v>
                </c:pt>
                <c:pt idx="113">
                  <c:v>11.803644035279</c:v>
                </c:pt>
                <c:pt idx="114">
                  <c:v>11.7834274114482</c:v>
                </c:pt>
                <c:pt idx="115">
                  <c:v>11.764202936147001</c:v>
                </c:pt>
                <c:pt idx="116">
                  <c:v>11.745951731002901</c:v>
                </c:pt>
                <c:pt idx="117">
                  <c:v>11.7284146897483</c:v>
                </c:pt>
                <c:pt idx="118">
                  <c:v>11.7118149704327</c:v>
                </c:pt>
                <c:pt idx="119">
                  <c:v>11.6961525730558</c:v>
                </c:pt>
                <c:pt idx="120">
                  <c:v>11.6814274976179</c:v>
                </c:pt>
                <c:pt idx="121">
                  <c:v>11.667639744118899</c:v>
                </c:pt>
                <c:pt idx="122">
                  <c:v>11.6547893125586</c:v>
                </c:pt>
                <c:pt idx="123">
                  <c:v>11.6428762029373</c:v>
                </c:pt>
                <c:pt idx="124">
                  <c:v>11.631900415254799</c:v>
                </c:pt>
                <c:pt idx="125">
                  <c:v>11.6218619495111</c:v>
                </c:pt>
                <c:pt idx="126">
                  <c:v>11.612591974899701</c:v>
                </c:pt>
                <c:pt idx="127">
                  <c:v>11.603926229679001</c:v>
                </c:pt>
                <c:pt idx="128">
                  <c:v>11.5961101580448</c:v>
                </c:pt>
                <c:pt idx="129">
                  <c:v>11.5891437599971</c:v>
                </c:pt>
                <c:pt idx="130">
                  <c:v>11.5830270355358</c:v>
                </c:pt>
                <c:pt idx="131">
                  <c:v>11.577759984661</c:v>
                </c:pt>
                <c:pt idx="132">
                  <c:v>11.5733426073726</c:v>
                </c:pt>
                <c:pt idx="133">
                  <c:v>11.5697749036707</c:v>
                </c:pt>
                <c:pt idx="134">
                  <c:v>11.567056873555201</c:v>
                </c:pt>
                <c:pt idx="135">
                  <c:v>11.565188517026201</c:v>
                </c:pt>
                <c:pt idx="136">
                  <c:v>11.563810541782701</c:v>
                </c:pt>
                <c:pt idx="137">
                  <c:v>11.5630397785262</c:v>
                </c:pt>
                <c:pt idx="138">
                  <c:v>11.5630190365505</c:v>
                </c:pt>
                <c:pt idx="139">
                  <c:v>11.5637483158556</c:v>
                </c:pt>
                <c:pt idx="140">
                  <c:v>11.5652276164416</c:v>
                </c:pt>
                <c:pt idx="141">
                  <c:v>11.5674569383083</c:v>
                </c:pt>
                <c:pt idx="142">
                  <c:v>11.570436281455899</c:v>
                </c:pt>
                <c:pt idx="143">
                  <c:v>11.5741656458842</c:v>
                </c:pt>
                <c:pt idx="144">
                  <c:v>11.578645031593499</c:v>
                </c:pt>
                <c:pt idx="145">
                  <c:v>11.583868582496599</c:v>
                </c:pt>
                <c:pt idx="146">
                  <c:v>11.588853529203201</c:v>
                </c:pt>
                <c:pt idx="147">
                  <c:v>11.594402630556599</c:v>
                </c:pt>
                <c:pt idx="148">
                  <c:v>11.6005158865569</c:v>
                </c:pt>
                <c:pt idx="149">
                  <c:v>11.6071932972042</c:v>
                </c:pt>
                <c:pt idx="150">
                  <c:v>11.614434862498401</c:v>
                </c:pt>
                <c:pt idx="151">
                  <c:v>11.622240582439501</c:v>
                </c:pt>
                <c:pt idx="152">
                  <c:v>11.6306104570277</c:v>
                </c:pt>
                <c:pt idx="153">
                  <c:v>11.6395444862627</c:v>
                </c:pt>
                <c:pt idx="154">
                  <c:v>11.649042670144601</c:v>
                </c:pt>
                <c:pt idx="155">
                  <c:v>11.6591050086734</c:v>
                </c:pt>
                <c:pt idx="156">
                  <c:v>11.6697315018491</c:v>
                </c:pt>
                <c:pt idx="157">
                  <c:v>11.6809221496719</c:v>
                </c:pt>
                <c:pt idx="158">
                  <c:v>11.692676952141399</c:v>
                </c:pt>
                <c:pt idx="159">
                  <c:v>11.704995909258001</c:v>
                </c:pt>
                <c:pt idx="160">
                  <c:v>11.7178790210214</c:v>
                </c:pt>
                <c:pt idx="161">
                  <c:v>11.7313262874318</c:v>
                </c:pt>
                <c:pt idx="162">
                  <c:v>11.745337708489201</c:v>
                </c:pt>
                <c:pt idx="163">
                  <c:v>11.7599132841934</c:v>
                </c:pt>
                <c:pt idx="164">
                  <c:v>11.775053014544699</c:v>
                </c:pt>
                <c:pt idx="165">
                  <c:v>11.7899358262723</c:v>
                </c:pt>
                <c:pt idx="166">
                  <c:v>11.804795376033001</c:v>
                </c:pt>
                <c:pt idx="167">
                  <c:v>11.8200888874469</c:v>
                </c:pt>
                <c:pt idx="168">
                  <c:v>11.835816360513901</c:v>
                </c:pt>
                <c:pt idx="169">
                  <c:v>11.851977795233999</c:v>
                </c:pt>
                <c:pt idx="170">
                  <c:v>11.8685731916071</c:v>
                </c:pt>
                <c:pt idx="171">
                  <c:v>11.885602549633401</c:v>
                </c:pt>
                <c:pt idx="172">
                  <c:v>11.903065869312799</c:v>
                </c:pt>
                <c:pt idx="173">
                  <c:v>11.920963150645299</c:v>
                </c:pt>
                <c:pt idx="174">
                  <c:v>11.939294393630901</c:v>
                </c:pt>
                <c:pt idx="175">
                  <c:v>11.9580595982696</c:v>
                </c:pt>
                <c:pt idx="176">
                  <c:v>11.9772587645614</c:v>
                </c:pt>
                <c:pt idx="177">
                  <c:v>11.9968918925063</c:v>
                </c:pt>
                <c:pt idx="178">
                  <c:v>12.016958982104301</c:v>
                </c:pt>
                <c:pt idx="179">
                  <c:v>12.0374600333554</c:v>
                </c:pt>
                <c:pt idx="180">
                  <c:v>12.058395046259699</c:v>
                </c:pt>
                <c:pt idx="181">
                  <c:v>12.079764020817001</c:v>
                </c:pt>
                <c:pt idx="182">
                  <c:v>12.1015669570273</c:v>
                </c:pt>
                <c:pt idx="183">
                  <c:v>12.1238038548909</c:v>
                </c:pt>
                <c:pt idx="184">
                  <c:v>12.146044705112001</c:v>
                </c:pt>
                <c:pt idx="185">
                  <c:v>12.167351279228001</c:v>
                </c:pt>
                <c:pt idx="186">
                  <c:v>12.188919609201999</c:v>
                </c:pt>
                <c:pt idx="187">
                  <c:v>12.210749695033799</c:v>
                </c:pt>
                <c:pt idx="188">
                  <c:v>12.232841536723701</c:v>
                </c:pt>
                <c:pt idx="189">
                  <c:v>12.255195134271601</c:v>
                </c:pt>
                <c:pt idx="190">
                  <c:v>12.2778104876773</c:v>
                </c:pt>
                <c:pt idx="191">
                  <c:v>12.3006875969412</c:v>
                </c:pt>
                <c:pt idx="192">
                  <c:v>12.323826462062801</c:v>
                </c:pt>
                <c:pt idx="193">
                  <c:v>12.347227083042499</c:v>
                </c:pt>
                <c:pt idx="194">
                  <c:v>12.3708894598801</c:v>
                </c:pt>
                <c:pt idx="195">
                  <c:v>12.3948135925756</c:v>
                </c:pt>
                <c:pt idx="196">
                  <c:v>12.4189994811292</c:v>
                </c:pt>
                <c:pt idx="197">
                  <c:v>12.4434471255407</c:v>
                </c:pt>
                <c:pt idx="198">
                  <c:v>12.468156525810199</c:v>
                </c:pt>
                <c:pt idx="199">
                  <c:v>12.493127681937599</c:v>
                </c:pt>
                <c:pt idx="200">
                  <c:v>12.518360593922999</c:v>
                </c:pt>
                <c:pt idx="201">
                  <c:v>12.5438552617663</c:v>
                </c:pt>
                <c:pt idx="202">
                  <c:v>12.569611685467599</c:v>
                </c:pt>
                <c:pt idx="203">
                  <c:v>12.595629865026901</c:v>
                </c:pt>
                <c:pt idx="204">
                  <c:v>12.619605490122799</c:v>
                </c:pt>
                <c:pt idx="205">
                  <c:v>12.6432804694414</c:v>
                </c:pt>
                <c:pt idx="206">
                  <c:v>12.6669581577704</c:v>
                </c:pt>
                <c:pt idx="207">
                  <c:v>12.690638555110199</c:v>
                </c:pt>
                <c:pt idx="208">
                  <c:v>12.7143216614603</c:v>
                </c:pt>
                <c:pt idx="209">
                  <c:v>12.738007476820901</c:v>
                </c:pt>
                <c:pt idx="210">
                  <c:v>12.761696001191901</c:v>
                </c:pt>
                <c:pt idx="211">
                  <c:v>12.7853872345735</c:v>
                </c:pt>
                <c:pt idx="212">
                  <c:v>12.8090811769657</c:v>
                </c:pt>
                <c:pt idx="213">
                  <c:v>12.8327778283683</c:v>
                </c:pt>
                <c:pt idx="214">
                  <c:v>12.856477188781399</c:v>
                </c:pt>
                <c:pt idx="215">
                  <c:v>12.880179258205001</c:v>
                </c:pt>
                <c:pt idx="216">
                  <c:v>12.903884036639001</c:v>
                </c:pt>
                <c:pt idx="217">
                  <c:v>12.9275915240837</c:v>
                </c:pt>
                <c:pt idx="218">
                  <c:v>12.9513017205387</c:v>
                </c:pt>
                <c:pt idx="219">
                  <c:v>12.975014626004301</c:v>
                </c:pt>
                <c:pt idx="220">
                  <c:v>12.9987302404804</c:v>
                </c:pt>
                <c:pt idx="221">
                  <c:v>13.022448563967</c:v>
                </c:pt>
                <c:pt idx="222">
                  <c:v>13.046169596464001</c:v>
                </c:pt>
                <c:pt idx="223">
                  <c:v>13.069893337971701</c:v>
                </c:pt>
                <c:pt idx="224">
                  <c:v>13.0936197884898</c:v>
                </c:pt>
                <c:pt idx="225">
                  <c:v>13.1173489480183</c:v>
                </c:pt>
                <c:pt idx="226">
                  <c:v>13.1410808165574</c:v>
                </c:pt>
                <c:pt idx="227">
                  <c:v>13.164815394106901</c:v>
                </c:pt>
                <c:pt idx="228">
                  <c:v>13.188552680667099</c:v>
                </c:pt>
                <c:pt idx="229">
                  <c:v>13.212292676237601</c:v>
                </c:pt>
                <c:pt idx="230">
                  <c:v>13.236035380818601</c:v>
                </c:pt>
                <c:pt idx="231">
                  <c:v>13.259780794410201</c:v>
                </c:pt>
                <c:pt idx="232">
                  <c:v>13.283528917012299</c:v>
                </c:pt>
                <c:pt idx="233">
                  <c:v>13.307279748624801</c:v>
                </c:pt>
                <c:pt idx="234">
                  <c:v>13.331033289247999</c:v>
                </c:pt>
                <c:pt idx="235">
                  <c:v>13.3547895388815</c:v>
                </c:pt>
                <c:pt idx="236">
                  <c:v>13.3785484975255</c:v>
                </c:pt>
                <c:pt idx="237">
                  <c:v>13.402310165180101</c:v>
                </c:pt>
                <c:pt idx="238">
                  <c:v>13.4260745418451</c:v>
                </c:pt>
                <c:pt idx="239">
                  <c:v>13.4498416275206</c:v>
                </c:pt>
                <c:pt idx="240">
                  <c:v>13.4736114222067</c:v>
                </c:pt>
                <c:pt idx="241">
                  <c:v>13.9667159089813</c:v>
                </c:pt>
                <c:pt idx="242">
                  <c:v>14.3714850785368</c:v>
                </c:pt>
                <c:pt idx="243">
                  <c:v>14.6259603938756</c:v>
                </c:pt>
                <c:pt idx="244">
                  <c:v>14.731766396480101</c:v>
                </c:pt>
                <c:pt idx="245">
                  <c:v>14.679783954269199</c:v>
                </c:pt>
                <c:pt idx="246">
                  <c:v>14.4826122578528</c:v>
                </c:pt>
                <c:pt idx="247">
                  <c:v>14.1602377640102</c:v>
                </c:pt>
                <c:pt idx="248">
                  <c:v>13.7495645151375</c:v>
                </c:pt>
                <c:pt idx="249">
                  <c:v>13.237379684818301</c:v>
                </c:pt>
                <c:pt idx="250">
                  <c:v>12.638539629788699</c:v>
                </c:pt>
                <c:pt idx="251">
                  <c:v>12.009475529222801</c:v>
                </c:pt>
                <c:pt idx="252">
                  <c:v>11.3155790606391</c:v>
                </c:pt>
                <c:pt idx="253">
                  <c:v>10.5571475234436</c:v>
                </c:pt>
                <c:pt idx="254">
                  <c:v>9.8189672550591904</c:v>
                </c:pt>
                <c:pt idx="255">
                  <c:v>9.0562431984969791</c:v>
                </c:pt>
                <c:pt idx="256">
                  <c:v>8.2689753537571793</c:v>
                </c:pt>
                <c:pt idx="257">
                  <c:v>7.4984495882571798</c:v>
                </c:pt>
                <c:pt idx="258">
                  <c:v>6.7389596835127996</c:v>
                </c:pt>
                <c:pt idx="259">
                  <c:v>5.9815240384273798</c:v>
                </c:pt>
                <c:pt idx="260">
                  <c:v>5.2413881550648398</c:v>
                </c:pt>
                <c:pt idx="261">
                  <c:v>4.5274253248210199</c:v>
                </c:pt>
                <c:pt idx="262">
                  <c:v>3.8303122906198102</c:v>
                </c:pt>
                <c:pt idx="263">
                  <c:v>3.1537739088219001</c:v>
                </c:pt>
                <c:pt idx="264">
                  <c:v>2.5064969398981698</c:v>
                </c:pt>
                <c:pt idx="265">
                  <c:v>1.8827069831088401</c:v>
                </c:pt>
                <c:pt idx="266">
                  <c:v>1.28252463486126</c:v>
                </c:pt>
                <c:pt idx="267">
                  <c:v>0.70754505784469701</c:v>
                </c:pt>
                <c:pt idx="268">
                  <c:v>0.15688649110467101</c:v>
                </c:pt>
                <c:pt idx="269">
                  <c:v>-0.36945106535904398</c:v>
                </c:pt>
                <c:pt idx="270">
                  <c:v>-0.874661363839777</c:v>
                </c:pt>
                <c:pt idx="271">
                  <c:v>-4.7850294954130801</c:v>
                </c:pt>
                <c:pt idx="272">
                  <c:v>-6.0976819635497996</c:v>
                </c:pt>
                <c:pt idx="273">
                  <c:v>-7.0905617692919201</c:v>
                </c:pt>
                <c:pt idx="274">
                  <c:v>-7.8184917962029701</c:v>
                </c:pt>
                <c:pt idx="275">
                  <c:v>-8.3484767142921292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B0E-449E-AC4B-A4B4FE20CC27}"/>
            </c:ext>
          </c:extLst>
        </c:ser>
        <c:ser>
          <c:idx val="1"/>
          <c:order val="1"/>
          <c:tx>
            <c:strRef>
              <c:f>Taul2!$R$4</c:f>
              <c:strCache>
                <c:ptCount val="1"/>
                <c:pt idx="0">
                  <c:v>Plus 370 kg/m3 0,50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Taul3!$R$6:$R$281</c:f>
              <c:numCache>
                <c:formatCode>General</c:formatCode>
                <c:ptCount val="276"/>
                <c:pt idx="0">
                  <c:v>18.000258447787701</c:v>
                </c:pt>
                <c:pt idx="1">
                  <c:v>17.9788429321957</c:v>
                </c:pt>
                <c:pt idx="2">
                  <c:v>17.9521823960505</c:v>
                </c:pt>
                <c:pt idx="3">
                  <c:v>17.943160910747299</c:v>
                </c:pt>
                <c:pt idx="4">
                  <c:v>17.947613413943699</c:v>
                </c:pt>
                <c:pt idx="5">
                  <c:v>17.925130573815199</c:v>
                </c:pt>
                <c:pt idx="6">
                  <c:v>17.902647733686798</c:v>
                </c:pt>
                <c:pt idx="7">
                  <c:v>17.880164893558199</c:v>
                </c:pt>
                <c:pt idx="8">
                  <c:v>17.8521628061972</c:v>
                </c:pt>
                <c:pt idx="9">
                  <c:v>17.804016863635901</c:v>
                </c:pt>
                <c:pt idx="10">
                  <c:v>17.755870921074699</c:v>
                </c:pt>
                <c:pt idx="11">
                  <c:v>17.707724978513301</c:v>
                </c:pt>
                <c:pt idx="12">
                  <c:v>17.6540958538585</c:v>
                </c:pt>
                <c:pt idx="13">
                  <c:v>17.588952972186402</c:v>
                </c:pt>
                <c:pt idx="14">
                  <c:v>17.523810090514299</c:v>
                </c:pt>
                <c:pt idx="15">
                  <c:v>17.4586672088423</c:v>
                </c:pt>
                <c:pt idx="16">
                  <c:v>17.393524327170201</c:v>
                </c:pt>
                <c:pt idx="17">
                  <c:v>17.328381445498099</c:v>
                </c:pt>
                <c:pt idx="18">
                  <c:v>17.2632385638261</c:v>
                </c:pt>
                <c:pt idx="19">
                  <c:v>17.198095682153902</c:v>
                </c:pt>
                <c:pt idx="20">
                  <c:v>17.129852469397399</c:v>
                </c:pt>
                <c:pt idx="21">
                  <c:v>17.058943285847999</c:v>
                </c:pt>
                <c:pt idx="22">
                  <c:v>16.988034102298698</c:v>
                </c:pt>
                <c:pt idx="23">
                  <c:v>16.917124918749401</c:v>
                </c:pt>
                <c:pt idx="24">
                  <c:v>16.846215735200001</c:v>
                </c:pt>
                <c:pt idx="25">
                  <c:v>16.775306551650601</c:v>
                </c:pt>
                <c:pt idx="26">
                  <c:v>16.704397368101301</c:v>
                </c:pt>
                <c:pt idx="27">
                  <c:v>16.6334881845521</c:v>
                </c:pt>
                <c:pt idx="28">
                  <c:v>16.561373054638</c:v>
                </c:pt>
                <c:pt idx="29">
                  <c:v>16.488861772428798</c:v>
                </c:pt>
                <c:pt idx="30">
                  <c:v>16.416350490219401</c:v>
                </c:pt>
                <c:pt idx="31">
                  <c:v>16.343839208010198</c:v>
                </c:pt>
                <c:pt idx="32">
                  <c:v>16.271327925801</c:v>
                </c:pt>
                <c:pt idx="33">
                  <c:v>16.198816643591599</c:v>
                </c:pt>
                <c:pt idx="34">
                  <c:v>16.1263053613824</c:v>
                </c:pt>
                <c:pt idx="35">
                  <c:v>16.053794079173102</c:v>
                </c:pt>
                <c:pt idx="36">
                  <c:v>15.9810842077831</c:v>
                </c:pt>
                <c:pt idx="37">
                  <c:v>15.9083215952482</c:v>
                </c:pt>
                <c:pt idx="38">
                  <c:v>15.835512095018199</c:v>
                </c:pt>
                <c:pt idx="39">
                  <c:v>15.762663667142199</c:v>
                </c:pt>
                <c:pt idx="40">
                  <c:v>15.689894703053399</c:v>
                </c:pt>
                <c:pt idx="41">
                  <c:v>15.6171366093884</c:v>
                </c:pt>
                <c:pt idx="42">
                  <c:v>15.5444683911523</c:v>
                </c:pt>
                <c:pt idx="43">
                  <c:v>15.4718623662176</c:v>
                </c:pt>
                <c:pt idx="44">
                  <c:v>15.399329081067</c:v>
                </c:pt>
                <c:pt idx="45">
                  <c:v>15.3269041130155</c:v>
                </c:pt>
                <c:pt idx="46">
                  <c:v>15.2546113374736</c:v>
                </c:pt>
                <c:pt idx="47">
                  <c:v>15.1824749105082</c:v>
                </c:pt>
                <c:pt idx="48">
                  <c:v>15.110517379436599</c:v>
                </c:pt>
                <c:pt idx="49">
                  <c:v>15.0387607744613</c:v>
                </c:pt>
                <c:pt idx="50">
                  <c:v>14.9672272080662</c:v>
                </c:pt>
                <c:pt idx="51">
                  <c:v>14.895939169695099</c:v>
                </c:pt>
                <c:pt idx="52">
                  <c:v>14.824920769835501</c:v>
                </c:pt>
                <c:pt idx="53">
                  <c:v>14.7541958213715</c:v>
                </c:pt>
                <c:pt idx="54">
                  <c:v>14.6837875788384</c:v>
                </c:pt>
                <c:pt idx="55">
                  <c:v>14.6137223591678</c:v>
                </c:pt>
                <c:pt idx="56">
                  <c:v>14.544031213192</c:v>
                </c:pt>
                <c:pt idx="57">
                  <c:v>14.4747404332341</c:v>
                </c:pt>
                <c:pt idx="58">
                  <c:v>14.405872711302299</c:v>
                </c:pt>
                <c:pt idx="59">
                  <c:v>14.3374582324837</c:v>
                </c:pt>
                <c:pt idx="60">
                  <c:v>14.269563168321101</c:v>
                </c:pt>
                <c:pt idx="61">
                  <c:v>14.2021796046786</c:v>
                </c:pt>
                <c:pt idx="62">
                  <c:v>14.1353477881838</c:v>
                </c:pt>
                <c:pt idx="63">
                  <c:v>14.069103433118199</c:v>
                </c:pt>
                <c:pt idx="64">
                  <c:v>14.003425612507</c:v>
                </c:pt>
                <c:pt idx="65">
                  <c:v>13.9384395709628</c:v>
                </c:pt>
                <c:pt idx="66">
                  <c:v>13.8740908606609</c:v>
                </c:pt>
                <c:pt idx="67">
                  <c:v>13.810443795243399</c:v>
                </c:pt>
                <c:pt idx="68">
                  <c:v>13.7475444510263</c:v>
                </c:pt>
                <c:pt idx="69">
                  <c:v>13.685365531494501</c:v>
                </c:pt>
                <c:pt idx="70">
                  <c:v>13.624028268371299</c:v>
                </c:pt>
                <c:pt idx="71">
                  <c:v>13.563478927560899</c:v>
                </c:pt>
                <c:pt idx="72">
                  <c:v>13.503830036479499</c:v>
                </c:pt>
                <c:pt idx="73">
                  <c:v>13.4451452229523</c:v>
                </c:pt>
                <c:pt idx="74">
                  <c:v>13.387372077000601</c:v>
                </c:pt>
                <c:pt idx="75">
                  <c:v>13.3305105986248</c:v>
                </c:pt>
                <c:pt idx="76">
                  <c:v>13.274560787824701</c:v>
                </c:pt>
                <c:pt idx="77">
                  <c:v>13.2196570334645</c:v>
                </c:pt>
                <c:pt idx="78">
                  <c:v>13.1658074482048</c:v>
                </c:pt>
                <c:pt idx="79">
                  <c:v>13.112946251197901</c:v>
                </c:pt>
                <c:pt idx="80">
                  <c:v>13.061073442443501</c:v>
                </c:pt>
                <c:pt idx="81">
                  <c:v>13.0101890219418</c:v>
                </c:pt>
                <c:pt idx="82">
                  <c:v>12.960467528523001</c:v>
                </c:pt>
                <c:pt idx="83">
                  <c:v>12.911901673019001</c:v>
                </c:pt>
                <c:pt idx="84">
                  <c:v>12.864418000763401</c:v>
                </c:pt>
                <c:pt idx="85">
                  <c:v>12.8180165117559</c:v>
                </c:pt>
                <c:pt idx="86">
                  <c:v>12.7726972059966</c:v>
                </c:pt>
                <c:pt idx="87">
                  <c:v>12.728598705983901</c:v>
                </c:pt>
                <c:pt idx="88">
                  <c:v>12.685702474248499</c:v>
                </c:pt>
                <c:pt idx="89">
                  <c:v>12.6439587473826</c:v>
                </c:pt>
                <c:pt idx="90">
                  <c:v>12.6033675253861</c:v>
                </c:pt>
                <c:pt idx="91">
                  <c:v>12.563928808259201</c:v>
                </c:pt>
                <c:pt idx="92">
                  <c:v>12.525736921332999</c:v>
                </c:pt>
                <c:pt idx="93">
                  <c:v>12.488771397950099</c:v>
                </c:pt>
                <c:pt idx="94">
                  <c:v>12.4530036651506</c:v>
                </c:pt>
                <c:pt idx="95">
                  <c:v>12.418433722934299</c:v>
                </c:pt>
                <c:pt idx="96">
                  <c:v>12.3850615713012</c:v>
                </c:pt>
                <c:pt idx="97">
                  <c:v>12.352950625378201</c:v>
                </c:pt>
                <c:pt idx="98">
                  <c:v>12.322082322812699</c:v>
                </c:pt>
                <c:pt idx="99">
                  <c:v>12.292440691773001</c:v>
                </c:pt>
                <c:pt idx="100">
                  <c:v>12.264025732259499</c:v>
                </c:pt>
                <c:pt idx="101">
                  <c:v>12.236837444272</c:v>
                </c:pt>
                <c:pt idx="102">
                  <c:v>12.210875827810501</c:v>
                </c:pt>
                <c:pt idx="103">
                  <c:v>12.1861408828752</c:v>
                </c:pt>
                <c:pt idx="104">
                  <c:v>12.1626326094659</c:v>
                </c:pt>
                <c:pt idx="105">
                  <c:v>12.140351007582799</c:v>
                </c:pt>
                <c:pt idx="106">
                  <c:v>12.1192960772257</c:v>
                </c:pt>
                <c:pt idx="107">
                  <c:v>12.0993348961115</c:v>
                </c:pt>
                <c:pt idx="108">
                  <c:v>12.080547212107</c:v>
                </c:pt>
                <c:pt idx="109">
                  <c:v>12.062956665869001</c:v>
                </c:pt>
                <c:pt idx="110">
                  <c:v>12.0465632573978</c:v>
                </c:pt>
                <c:pt idx="111">
                  <c:v>12.0313669866933</c:v>
                </c:pt>
                <c:pt idx="112">
                  <c:v>12.017367853755299</c:v>
                </c:pt>
                <c:pt idx="113">
                  <c:v>12.004565858584201</c:v>
                </c:pt>
                <c:pt idx="114">
                  <c:v>11.992961001179699</c:v>
                </c:pt>
                <c:pt idx="115">
                  <c:v>11.9825532815417</c:v>
                </c:pt>
                <c:pt idx="116">
                  <c:v>11.9733426996705</c:v>
                </c:pt>
                <c:pt idx="117">
                  <c:v>11.9650169289655</c:v>
                </c:pt>
                <c:pt idx="118">
                  <c:v>11.957795223089001</c:v>
                </c:pt>
                <c:pt idx="119">
                  <c:v>11.951707022960701</c:v>
                </c:pt>
                <c:pt idx="120">
                  <c:v>11.946752328580599</c:v>
                </c:pt>
                <c:pt idx="121">
                  <c:v>11.9429311399486</c:v>
                </c:pt>
                <c:pt idx="122">
                  <c:v>11.940243457064801</c:v>
                </c:pt>
                <c:pt idx="123">
                  <c:v>11.938689279929299</c:v>
                </c:pt>
                <c:pt idx="124">
                  <c:v>11.9382686085419</c:v>
                </c:pt>
                <c:pt idx="125">
                  <c:v>11.938981442902699</c:v>
                </c:pt>
                <c:pt idx="126">
                  <c:v>11.9408277830117</c:v>
                </c:pt>
                <c:pt idx="127">
                  <c:v>11.942889832677601</c:v>
                </c:pt>
                <c:pt idx="128">
                  <c:v>11.945892196833</c:v>
                </c:pt>
                <c:pt idx="129">
                  <c:v>11.949855575834301</c:v>
                </c:pt>
                <c:pt idx="130">
                  <c:v>11.954779969681599</c:v>
                </c:pt>
                <c:pt idx="131">
                  <c:v>11.9606653783748</c:v>
                </c:pt>
                <c:pt idx="132">
                  <c:v>11.967511801913901</c:v>
                </c:pt>
                <c:pt idx="133">
                  <c:v>11.9753192402989</c:v>
                </c:pt>
                <c:pt idx="134">
                  <c:v>11.9840876935298</c:v>
                </c:pt>
                <c:pt idx="135">
                  <c:v>11.9938171616067</c:v>
                </c:pt>
                <c:pt idx="136">
                  <c:v>12.0045076445295</c:v>
                </c:pt>
                <c:pt idx="137">
                  <c:v>12.0161591422982</c:v>
                </c:pt>
                <c:pt idx="138">
                  <c:v>12.0287716549128</c:v>
                </c:pt>
                <c:pt idx="139">
                  <c:v>12.042345182373399</c:v>
                </c:pt>
                <c:pt idx="140">
                  <c:v>12.0568797246797</c:v>
                </c:pt>
                <c:pt idx="141">
                  <c:v>12.0723752818321</c:v>
                </c:pt>
                <c:pt idx="142">
                  <c:v>12.088831853830399</c:v>
                </c:pt>
                <c:pt idx="143">
                  <c:v>12.106249440674601</c:v>
                </c:pt>
                <c:pt idx="144">
                  <c:v>12.1246280423647</c:v>
                </c:pt>
                <c:pt idx="145">
                  <c:v>12.143967658900699</c:v>
                </c:pt>
                <c:pt idx="146">
                  <c:v>12.1663753255076</c:v>
                </c:pt>
                <c:pt idx="147">
                  <c:v>12.2053491969306</c:v>
                </c:pt>
                <c:pt idx="148">
                  <c:v>12.2443230683535</c:v>
                </c:pt>
                <c:pt idx="149">
                  <c:v>12.2832969397766</c:v>
                </c:pt>
                <c:pt idx="150">
                  <c:v>12.3222708111995</c:v>
                </c:pt>
                <c:pt idx="151">
                  <c:v>12.3612446826225</c:v>
                </c:pt>
                <c:pt idx="152">
                  <c:v>12.4002185540455</c:v>
                </c:pt>
                <c:pt idx="153">
                  <c:v>12.4391924254684</c:v>
                </c:pt>
                <c:pt idx="154">
                  <c:v>12.4781662968914</c:v>
                </c:pt>
                <c:pt idx="155">
                  <c:v>12.5171401683145</c:v>
                </c:pt>
                <c:pt idx="156">
                  <c:v>12.5561140397375</c:v>
                </c:pt>
                <c:pt idx="157">
                  <c:v>12.5950879111604</c:v>
                </c:pt>
                <c:pt idx="158">
                  <c:v>12.6340617825834</c:v>
                </c:pt>
                <c:pt idx="159">
                  <c:v>12.6730356540064</c:v>
                </c:pt>
                <c:pt idx="160">
                  <c:v>12.7120095254294</c:v>
                </c:pt>
                <c:pt idx="161">
                  <c:v>12.7509833968523</c:v>
                </c:pt>
                <c:pt idx="162">
                  <c:v>12.7899572682753</c:v>
                </c:pt>
                <c:pt idx="163">
                  <c:v>12.8289311396983</c:v>
                </c:pt>
                <c:pt idx="164">
                  <c:v>12.867905011121399</c:v>
                </c:pt>
                <c:pt idx="165">
                  <c:v>12.9068788825443</c:v>
                </c:pt>
                <c:pt idx="166">
                  <c:v>12.9458527539673</c:v>
                </c:pt>
                <c:pt idx="167">
                  <c:v>12.9848266253903</c:v>
                </c:pt>
                <c:pt idx="168">
                  <c:v>13.0238004968132</c:v>
                </c:pt>
                <c:pt idx="169">
                  <c:v>13.062774368236299</c:v>
                </c:pt>
                <c:pt idx="170">
                  <c:v>13.101748239659299</c:v>
                </c:pt>
                <c:pt idx="171">
                  <c:v>13.1450676992445</c:v>
                </c:pt>
                <c:pt idx="172">
                  <c:v>13.1944108937192</c:v>
                </c:pt>
                <c:pt idx="173">
                  <c:v>13.2437540881938</c:v>
                </c:pt>
                <c:pt idx="174">
                  <c:v>13.2930972826685</c:v>
                </c:pt>
                <c:pt idx="175">
                  <c:v>13.342440477143199</c:v>
                </c:pt>
                <c:pt idx="176">
                  <c:v>13.391783671617899</c:v>
                </c:pt>
                <c:pt idx="177">
                  <c:v>13.441126866092601</c:v>
                </c:pt>
                <c:pt idx="178">
                  <c:v>13.490470060567301</c:v>
                </c:pt>
                <c:pt idx="179">
                  <c:v>13.539813255042001</c:v>
                </c:pt>
                <c:pt idx="180">
                  <c:v>13.589156449516601</c:v>
                </c:pt>
                <c:pt idx="181">
                  <c:v>13.638499643991301</c:v>
                </c:pt>
                <c:pt idx="182">
                  <c:v>13.687842838465899</c:v>
                </c:pt>
                <c:pt idx="183">
                  <c:v>13.737186032940601</c:v>
                </c:pt>
                <c:pt idx="184">
                  <c:v>13.7865292274154</c:v>
                </c:pt>
                <c:pt idx="185">
                  <c:v>13.83587242189</c:v>
                </c:pt>
                <c:pt idx="186">
                  <c:v>13.8852156163647</c:v>
                </c:pt>
                <c:pt idx="187">
                  <c:v>13.9345588108394</c:v>
                </c:pt>
                <c:pt idx="188">
                  <c:v>13.9839020053141</c:v>
                </c:pt>
                <c:pt idx="189">
                  <c:v>14.0332451997887</c:v>
                </c:pt>
                <c:pt idx="190">
                  <c:v>14.0825883942634</c:v>
                </c:pt>
                <c:pt idx="191">
                  <c:v>14.1319315887381</c:v>
                </c:pt>
                <c:pt idx="192">
                  <c:v>14.1812747832128</c:v>
                </c:pt>
                <c:pt idx="193">
                  <c:v>14.2306179776874</c:v>
                </c:pt>
                <c:pt idx="194">
                  <c:v>14.2799611721621</c:v>
                </c:pt>
                <c:pt idx="195">
                  <c:v>14.3293043666367</c:v>
                </c:pt>
                <c:pt idx="196">
                  <c:v>14.3808974802248</c:v>
                </c:pt>
                <c:pt idx="197">
                  <c:v>14.4333539003736</c:v>
                </c:pt>
                <c:pt idx="198">
                  <c:v>14.4858103205224</c:v>
                </c:pt>
                <c:pt idx="199">
                  <c:v>14.5382667406713</c:v>
                </c:pt>
                <c:pt idx="200">
                  <c:v>14.59072316082</c:v>
                </c:pt>
                <c:pt idx="201">
                  <c:v>14.6431795809689</c:v>
                </c:pt>
                <c:pt idx="202">
                  <c:v>14.695636001117601</c:v>
                </c:pt>
                <c:pt idx="203">
                  <c:v>14.748092421266501</c:v>
                </c:pt>
                <c:pt idx="204">
                  <c:v>14.8005488414152</c:v>
                </c:pt>
                <c:pt idx="205">
                  <c:v>14.8530052615641</c:v>
                </c:pt>
                <c:pt idx="206">
                  <c:v>14.905461681712801</c:v>
                </c:pt>
                <c:pt idx="207">
                  <c:v>14.957918101861701</c:v>
                </c:pt>
                <c:pt idx="208">
                  <c:v>15.010374522010499</c:v>
                </c:pt>
                <c:pt idx="209">
                  <c:v>15.0628309421593</c:v>
                </c:pt>
                <c:pt idx="210">
                  <c:v>15.115287362308001</c:v>
                </c:pt>
                <c:pt idx="211">
                  <c:v>15.167743782456901</c:v>
                </c:pt>
                <c:pt idx="212">
                  <c:v>15.2202002026057</c:v>
                </c:pt>
                <c:pt idx="213">
                  <c:v>15.2726566227545</c:v>
                </c:pt>
                <c:pt idx="214">
                  <c:v>15.3251130429034</c:v>
                </c:pt>
                <c:pt idx="215">
                  <c:v>15.377569463052099</c:v>
                </c:pt>
                <c:pt idx="216">
                  <c:v>15.4300258832009</c:v>
                </c:pt>
                <c:pt idx="217">
                  <c:v>15.4824823033497</c:v>
                </c:pt>
                <c:pt idx="218">
                  <c:v>15.5349387234986</c:v>
                </c:pt>
                <c:pt idx="219">
                  <c:v>15.587395143647299</c:v>
                </c:pt>
                <c:pt idx="220">
                  <c:v>15.6397843295707</c:v>
                </c:pt>
                <c:pt idx="221">
                  <c:v>15.6895795038701</c:v>
                </c:pt>
                <c:pt idx="222">
                  <c:v>15.739167971516</c:v>
                </c:pt>
                <c:pt idx="223">
                  <c:v>15.788549732508599</c:v>
                </c:pt>
                <c:pt idx="224">
                  <c:v>15.837724786847801</c:v>
                </c:pt>
                <c:pt idx="225">
                  <c:v>15.8866931345336</c:v>
                </c:pt>
                <c:pt idx="226">
                  <c:v>15.9354547755661</c:v>
                </c:pt>
                <c:pt idx="227">
                  <c:v>15.9840097099451</c:v>
                </c:pt>
                <c:pt idx="228">
                  <c:v>16.032357937670799</c:v>
                </c:pt>
                <c:pt idx="229">
                  <c:v>16.080499458743098</c:v>
                </c:pt>
                <c:pt idx="230">
                  <c:v>16.128434273161901</c:v>
                </c:pt>
                <c:pt idx="231">
                  <c:v>16.176162380927501</c:v>
                </c:pt>
                <c:pt idx="232">
                  <c:v>16.2236837820396</c:v>
                </c:pt>
                <c:pt idx="233">
                  <c:v>16.270998476498399</c:v>
                </c:pt>
                <c:pt idx="234">
                  <c:v>16.3181064643036</c:v>
                </c:pt>
                <c:pt idx="235">
                  <c:v>16.3650077454556</c:v>
                </c:pt>
                <c:pt idx="236">
                  <c:v>16.411702319954198</c:v>
                </c:pt>
                <c:pt idx="237">
                  <c:v>16.458190187799399</c:v>
                </c:pt>
                <c:pt idx="238">
                  <c:v>16.504471348991199</c:v>
                </c:pt>
                <c:pt idx="239">
                  <c:v>16.550545803529602</c:v>
                </c:pt>
                <c:pt idx="240">
                  <c:v>16.596413551414699</c:v>
                </c:pt>
                <c:pt idx="241">
                  <c:v>17.6352275046399</c:v>
                </c:pt>
                <c:pt idx="242">
                  <c:v>18.470603643085301</c:v>
                </c:pt>
                <c:pt idx="243">
                  <c:v>19.094508083304799</c:v>
                </c:pt>
                <c:pt idx="244">
                  <c:v>19.474121755352598</c:v>
                </c:pt>
                <c:pt idx="245">
                  <c:v>19.597132738335901</c:v>
                </c:pt>
                <c:pt idx="246">
                  <c:v>19.495231167766899</c:v>
                </c:pt>
                <c:pt idx="247">
                  <c:v>19.176989976676101</c:v>
                </c:pt>
                <c:pt idx="248">
                  <c:v>18.6810005168579</c:v>
                </c:pt>
                <c:pt idx="249">
                  <c:v>18.036933403507401</c:v>
                </c:pt>
                <c:pt idx="250">
                  <c:v>17.2686246170705</c:v>
                </c:pt>
                <c:pt idx="251">
                  <c:v>16.415363344084899</c:v>
                </c:pt>
                <c:pt idx="252">
                  <c:v>15.5043160512111</c:v>
                </c:pt>
                <c:pt idx="253">
                  <c:v>14.5971268227494</c:v>
                </c:pt>
                <c:pt idx="254">
                  <c:v>13.662369415914601</c:v>
                </c:pt>
                <c:pt idx="255">
                  <c:v>12.700043830706701</c:v>
                </c:pt>
                <c:pt idx="256">
                  <c:v>11.7319139564166</c:v>
                </c:pt>
                <c:pt idx="257">
                  <c:v>10.791202354821801</c:v>
                </c:pt>
                <c:pt idx="258">
                  <c:v>9.8491332818662691</c:v>
                </c:pt>
                <c:pt idx="259">
                  <c:v>8.9057067375500196</c:v>
                </c:pt>
                <c:pt idx="260">
                  <c:v>7.9741941198039896</c:v>
                </c:pt>
                <c:pt idx="261">
                  <c:v>7.0952672993161601</c:v>
                </c:pt>
                <c:pt idx="262">
                  <c:v>6.2388846010980501</c:v>
                </c:pt>
                <c:pt idx="263">
                  <c:v>5.4050460251494297</c:v>
                </c:pt>
                <c:pt idx="264">
                  <c:v>4.59631720799762</c:v>
                </c:pt>
                <c:pt idx="265">
                  <c:v>3.8311242162553101</c:v>
                </c:pt>
                <c:pt idx="266">
                  <c:v>3.0972129808626998</c:v>
                </c:pt>
                <c:pt idx="267">
                  <c:v>2.3945835018199002</c:v>
                </c:pt>
                <c:pt idx="268">
                  <c:v>1.7232175460390999</c:v>
                </c:pt>
                <c:pt idx="269">
                  <c:v>1.0821172528518399</c:v>
                </c:pt>
                <c:pt idx="270">
                  <c:v>0.47189781625007698</c:v>
                </c:pt>
                <c:pt idx="271">
                  <c:v>-4.1625563276473896</c:v>
                </c:pt>
                <c:pt idx="272">
                  <c:v>-5.6731377086054504</c:v>
                </c:pt>
                <c:pt idx="273">
                  <c:v>-6.8183811938434902</c:v>
                </c:pt>
                <c:pt idx="274">
                  <c:v>-7.66266650930487</c:v>
                </c:pt>
                <c:pt idx="275">
                  <c:v>-8.2645217768244894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B0E-449E-AC4B-A4B4FE20CC27}"/>
            </c:ext>
          </c:extLst>
        </c:ser>
        <c:ser>
          <c:idx val="2"/>
          <c:order val="2"/>
          <c:tx>
            <c:strRef>
              <c:f>Taul2!$AG$4</c:f>
              <c:strCache>
                <c:ptCount val="1"/>
                <c:pt idx="0">
                  <c:v>Plus 430 kg/m3 0,40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Taul3!$AG$6:$AG$281</c:f>
              <c:numCache>
                <c:formatCode>General</c:formatCode>
                <c:ptCount val="276"/>
                <c:pt idx="0">
                  <c:v>18.000258447787701</c:v>
                </c:pt>
                <c:pt idx="1">
                  <c:v>17.9788429321957</c:v>
                </c:pt>
                <c:pt idx="2">
                  <c:v>17.9521823960505</c:v>
                </c:pt>
                <c:pt idx="3">
                  <c:v>17.943160910747299</c:v>
                </c:pt>
                <c:pt idx="4">
                  <c:v>17.947613413943699</c:v>
                </c:pt>
                <c:pt idx="5">
                  <c:v>17.925130573815199</c:v>
                </c:pt>
                <c:pt idx="6">
                  <c:v>17.902647733686798</c:v>
                </c:pt>
                <c:pt idx="7">
                  <c:v>17.880164893558199</c:v>
                </c:pt>
                <c:pt idx="8">
                  <c:v>17.8521628061972</c:v>
                </c:pt>
                <c:pt idx="9">
                  <c:v>17.804016863635901</c:v>
                </c:pt>
                <c:pt idx="10">
                  <c:v>17.755870921074699</c:v>
                </c:pt>
                <c:pt idx="11">
                  <c:v>17.707724978513301</c:v>
                </c:pt>
                <c:pt idx="12">
                  <c:v>17.6540958538585</c:v>
                </c:pt>
                <c:pt idx="13">
                  <c:v>17.588952972186402</c:v>
                </c:pt>
                <c:pt idx="14">
                  <c:v>17.523810090514299</c:v>
                </c:pt>
                <c:pt idx="15">
                  <c:v>17.4586672088423</c:v>
                </c:pt>
                <c:pt idx="16">
                  <c:v>17.393524327170201</c:v>
                </c:pt>
                <c:pt idx="17">
                  <c:v>17.328381445498099</c:v>
                </c:pt>
                <c:pt idx="18">
                  <c:v>17.2632385638261</c:v>
                </c:pt>
                <c:pt idx="19">
                  <c:v>17.198095682153902</c:v>
                </c:pt>
                <c:pt idx="20">
                  <c:v>17.129852469490899</c:v>
                </c:pt>
                <c:pt idx="21">
                  <c:v>17.058943286115301</c:v>
                </c:pt>
                <c:pt idx="22">
                  <c:v>16.9880341027398</c:v>
                </c:pt>
                <c:pt idx="23">
                  <c:v>16.917124919364198</c:v>
                </c:pt>
                <c:pt idx="24">
                  <c:v>16.8462157359887</c:v>
                </c:pt>
                <c:pt idx="25">
                  <c:v>16.775306552613198</c:v>
                </c:pt>
                <c:pt idx="26">
                  <c:v>16.7043973692377</c:v>
                </c:pt>
                <c:pt idx="27">
                  <c:v>16.633488185862099</c:v>
                </c:pt>
                <c:pt idx="28">
                  <c:v>16.561849323082502</c:v>
                </c:pt>
                <c:pt idx="29">
                  <c:v>16.4899707612756</c:v>
                </c:pt>
                <c:pt idx="30">
                  <c:v>16.417381905064499</c:v>
                </c:pt>
                <c:pt idx="31">
                  <c:v>16.344622626146201</c:v>
                </c:pt>
                <c:pt idx="32">
                  <c:v>16.271863347227999</c:v>
                </c:pt>
                <c:pt idx="33">
                  <c:v>16.199104068309701</c:v>
                </c:pt>
                <c:pt idx="34">
                  <c:v>16.126233623220799</c:v>
                </c:pt>
                <c:pt idx="35">
                  <c:v>16.0532253890851</c:v>
                </c:pt>
                <c:pt idx="36">
                  <c:v>15.9801079803385</c:v>
                </c:pt>
                <c:pt idx="37">
                  <c:v>15.906921249730599</c:v>
                </c:pt>
                <c:pt idx="38">
                  <c:v>15.833705142571</c:v>
                </c:pt>
                <c:pt idx="39">
                  <c:v>15.760494958016199</c:v>
                </c:pt>
                <c:pt idx="40">
                  <c:v>15.687320712410299</c:v>
                </c:pt>
                <c:pt idx="41">
                  <c:v>15.6142102669751</c:v>
                </c:pt>
                <c:pt idx="42">
                  <c:v>15.541188678992</c:v>
                </c:pt>
                <c:pt idx="43">
                  <c:v>15.4682769681195</c:v>
                </c:pt>
                <c:pt idx="44">
                  <c:v>15.395499282882801</c:v>
                </c:pt>
                <c:pt idx="45">
                  <c:v>15.3228765263342</c:v>
                </c:pt>
                <c:pt idx="46">
                  <c:v>15.250425271610499</c:v>
                </c:pt>
                <c:pt idx="47">
                  <c:v>15.1781875467058</c:v>
                </c:pt>
                <c:pt idx="48">
                  <c:v>15.1061583542575</c:v>
                </c:pt>
                <c:pt idx="49">
                  <c:v>15.034371157748399</c:v>
                </c:pt>
                <c:pt idx="50">
                  <c:v>14.9628408896743</c:v>
                </c:pt>
                <c:pt idx="51">
                  <c:v>14.891569120066301</c:v>
                </c:pt>
                <c:pt idx="52">
                  <c:v>14.8206307039561</c:v>
                </c:pt>
                <c:pt idx="53">
                  <c:v>14.749990461882099</c:v>
                </c:pt>
                <c:pt idx="54">
                  <c:v>14.6797278751317</c:v>
                </c:pt>
                <c:pt idx="55">
                  <c:v>14.609840859365001</c:v>
                </c:pt>
                <c:pt idx="56">
                  <c:v>14.5403511710826</c:v>
                </c:pt>
                <c:pt idx="57">
                  <c:v>14.471332568957701</c:v>
                </c:pt>
                <c:pt idx="58">
                  <c:v>14.4027453662939</c:v>
                </c:pt>
                <c:pt idx="59">
                  <c:v>14.33471323653</c:v>
                </c:pt>
                <c:pt idx="60">
                  <c:v>14.2671941188307</c:v>
                </c:pt>
                <c:pt idx="61">
                  <c:v>14.200299447599599</c:v>
                </c:pt>
                <c:pt idx="62">
                  <c:v>14.1341282223426</c:v>
                </c:pt>
                <c:pt idx="63">
                  <c:v>14.068613107444</c:v>
                </c:pt>
                <c:pt idx="64">
                  <c:v>14.0037541029042</c:v>
                </c:pt>
                <c:pt idx="65">
                  <c:v>13.939551208722699</c:v>
                </c:pt>
                <c:pt idx="66">
                  <c:v>13.876227888029799</c:v>
                </c:pt>
                <c:pt idx="67">
                  <c:v>13.8137576385427</c:v>
                </c:pt>
                <c:pt idx="68">
                  <c:v>13.7520598546333</c:v>
                </c:pt>
                <c:pt idx="69">
                  <c:v>13.6911345363016</c:v>
                </c:pt>
                <c:pt idx="70">
                  <c:v>13.6309816835475</c:v>
                </c:pt>
                <c:pt idx="71">
                  <c:v>13.571991302716</c:v>
                </c:pt>
                <c:pt idx="72">
                  <c:v>13.5139872854157</c:v>
                </c:pt>
                <c:pt idx="73">
                  <c:v>13.4569156947374</c:v>
                </c:pt>
                <c:pt idx="74">
                  <c:v>13.400776530680799</c:v>
                </c:pt>
                <c:pt idx="75">
                  <c:v>13.3455763417152</c:v>
                </c:pt>
                <c:pt idx="76">
                  <c:v>13.2917329613877</c:v>
                </c:pt>
                <c:pt idx="77">
                  <c:v>13.238968714304001</c:v>
                </c:pt>
                <c:pt idx="78">
                  <c:v>13.187283600463999</c:v>
                </c:pt>
                <c:pt idx="79">
                  <c:v>13.1366776198679</c:v>
                </c:pt>
                <c:pt idx="80">
                  <c:v>13.087243189381899</c:v>
                </c:pt>
                <c:pt idx="81">
                  <c:v>13.039428180578399</c:v>
                </c:pt>
                <c:pt idx="82">
                  <c:v>12.9928964427951</c:v>
                </c:pt>
                <c:pt idx="83">
                  <c:v>12.947647976032099</c:v>
                </c:pt>
                <c:pt idx="84">
                  <c:v>12.903682780289399</c:v>
                </c:pt>
                <c:pt idx="85">
                  <c:v>12.861000855566999</c:v>
                </c:pt>
                <c:pt idx="86">
                  <c:v>12.8196022018649</c:v>
                </c:pt>
                <c:pt idx="87">
                  <c:v>12.779486819182999</c:v>
                </c:pt>
                <c:pt idx="88">
                  <c:v>12.740654707521401</c:v>
                </c:pt>
                <c:pt idx="89">
                  <c:v>12.703105866880099</c:v>
                </c:pt>
                <c:pt idx="90">
                  <c:v>12.667023352516299</c:v>
                </c:pt>
                <c:pt idx="91">
                  <c:v>12.6324575164858</c:v>
                </c:pt>
                <c:pt idx="92">
                  <c:v>12.5992462334716</c:v>
                </c:pt>
                <c:pt idx="93">
                  <c:v>12.567389503473899</c:v>
                </c:pt>
                <c:pt idx="94">
                  <c:v>12.536887326492501</c:v>
                </c:pt>
                <c:pt idx="95">
                  <c:v>12.5077397025275</c:v>
                </c:pt>
                <c:pt idx="96">
                  <c:v>12.479946631579001</c:v>
                </c:pt>
                <c:pt idx="97">
                  <c:v>12.4535081136468</c:v>
                </c:pt>
                <c:pt idx="98">
                  <c:v>12.428424148730899</c:v>
                </c:pt>
                <c:pt idx="99">
                  <c:v>12.4046947368315</c:v>
                </c:pt>
                <c:pt idx="100">
                  <c:v>12.3825650707562</c:v>
                </c:pt>
                <c:pt idx="101">
                  <c:v>12.3618921932561</c:v>
                </c:pt>
                <c:pt idx="102">
                  <c:v>12.3426302095979</c:v>
                </c:pt>
                <c:pt idx="103">
                  <c:v>12.3247791197817</c:v>
                </c:pt>
                <c:pt idx="104">
                  <c:v>12.308338923807399</c:v>
                </c:pt>
                <c:pt idx="105">
                  <c:v>12.293309621675</c:v>
                </c:pt>
                <c:pt idx="106">
                  <c:v>12.279691213384799</c:v>
                </c:pt>
                <c:pt idx="107">
                  <c:v>12.267483698936299</c:v>
                </c:pt>
                <c:pt idx="108">
                  <c:v>12.25668707833</c:v>
                </c:pt>
                <c:pt idx="109">
                  <c:v>12.2473013515653</c:v>
                </c:pt>
                <c:pt idx="110">
                  <c:v>12.239326518642899</c:v>
                </c:pt>
                <c:pt idx="111">
                  <c:v>12.232762579562401</c:v>
                </c:pt>
                <c:pt idx="112">
                  <c:v>12.2276095343236</c:v>
                </c:pt>
                <c:pt idx="113">
                  <c:v>12.223867382927001</c:v>
                </c:pt>
                <c:pt idx="114">
                  <c:v>12.2215361253723</c:v>
                </c:pt>
                <c:pt idx="115">
                  <c:v>12.2206157616596</c:v>
                </c:pt>
                <c:pt idx="116">
                  <c:v>12.221106291788701</c:v>
                </c:pt>
                <c:pt idx="117">
                  <c:v>12.223007715759801</c:v>
                </c:pt>
                <c:pt idx="118">
                  <c:v>12.226320033573</c:v>
                </c:pt>
                <c:pt idx="119">
                  <c:v>12.2305320760294</c:v>
                </c:pt>
                <c:pt idx="120">
                  <c:v>12.235514140502801</c:v>
                </c:pt>
                <c:pt idx="121">
                  <c:v>12.241798953071999</c:v>
                </c:pt>
                <c:pt idx="122">
                  <c:v>12.2493865137371</c:v>
                </c:pt>
                <c:pt idx="123">
                  <c:v>12.258276822498001</c:v>
                </c:pt>
                <c:pt idx="124">
                  <c:v>12.268469879354701</c:v>
                </c:pt>
                <c:pt idx="125">
                  <c:v>12.2799656843073</c:v>
                </c:pt>
                <c:pt idx="126">
                  <c:v>12.2927642373557</c:v>
                </c:pt>
                <c:pt idx="127">
                  <c:v>12.306865538499901</c:v>
                </c:pt>
                <c:pt idx="128">
                  <c:v>12.3222695877399</c:v>
                </c:pt>
                <c:pt idx="129">
                  <c:v>12.3389763850757</c:v>
                </c:pt>
                <c:pt idx="130">
                  <c:v>12.3569859305075</c:v>
                </c:pt>
                <c:pt idx="131">
                  <c:v>12.3762982240351</c:v>
                </c:pt>
                <c:pt idx="132">
                  <c:v>12.3969132656584</c:v>
                </c:pt>
                <c:pt idx="133">
                  <c:v>12.4188310553776</c:v>
                </c:pt>
                <c:pt idx="134">
                  <c:v>12.4420515931926</c:v>
                </c:pt>
                <c:pt idx="135">
                  <c:v>12.466574879103501</c:v>
                </c:pt>
                <c:pt idx="136">
                  <c:v>12.4924009131103</c:v>
                </c:pt>
                <c:pt idx="137">
                  <c:v>12.5195296952127</c:v>
                </c:pt>
                <c:pt idx="138">
                  <c:v>12.5477423951661</c:v>
                </c:pt>
                <c:pt idx="139">
                  <c:v>12.575623697493301</c:v>
                </c:pt>
                <c:pt idx="140">
                  <c:v>12.6046278619245</c:v>
                </c:pt>
                <c:pt idx="141">
                  <c:v>12.634754888460201</c:v>
                </c:pt>
                <c:pt idx="142">
                  <c:v>12.6660047771</c:v>
                </c:pt>
                <c:pt idx="143">
                  <c:v>12.698377527844</c:v>
                </c:pt>
                <c:pt idx="144">
                  <c:v>12.731873140692199</c:v>
                </c:pt>
                <c:pt idx="145">
                  <c:v>12.766491615644799</c:v>
                </c:pt>
                <c:pt idx="146">
                  <c:v>12.8022329527015</c:v>
                </c:pt>
                <c:pt idx="147">
                  <c:v>12.839097151862401</c:v>
                </c:pt>
                <c:pt idx="148">
                  <c:v>12.877084213127601</c:v>
                </c:pt>
                <c:pt idx="149">
                  <c:v>12.916194136497101</c:v>
                </c:pt>
                <c:pt idx="150">
                  <c:v>12.956426921970801</c:v>
                </c:pt>
                <c:pt idx="151">
                  <c:v>12.997782569548599</c:v>
                </c:pt>
                <c:pt idx="152">
                  <c:v>13.040261079230699</c:v>
                </c:pt>
                <c:pt idx="153">
                  <c:v>13.083862451017101</c:v>
                </c:pt>
                <c:pt idx="154">
                  <c:v>13.128586684907701</c:v>
                </c:pt>
                <c:pt idx="155">
                  <c:v>13.174433780902501</c:v>
                </c:pt>
                <c:pt idx="156">
                  <c:v>13.2214037390015</c:v>
                </c:pt>
                <c:pt idx="157">
                  <c:v>13.2694965592048</c:v>
                </c:pt>
                <c:pt idx="158">
                  <c:v>13.317021591470599</c:v>
                </c:pt>
                <c:pt idx="159">
                  <c:v>13.3649805661264</c:v>
                </c:pt>
                <c:pt idx="160">
                  <c:v>13.4138450707287</c:v>
                </c:pt>
                <c:pt idx="161">
                  <c:v>13.4636151052774</c:v>
                </c:pt>
                <c:pt idx="162">
                  <c:v>13.514290669772601</c:v>
                </c:pt>
                <c:pt idx="163">
                  <c:v>13.565871764214201</c:v>
                </c:pt>
                <c:pt idx="164">
                  <c:v>13.618358388602401</c:v>
                </c:pt>
                <c:pt idx="165">
                  <c:v>13.6717505429369</c:v>
                </c:pt>
                <c:pt idx="166">
                  <c:v>13.726048227218</c:v>
                </c:pt>
                <c:pt idx="167">
                  <c:v>13.781251441445599</c:v>
                </c:pt>
                <c:pt idx="168">
                  <c:v>13.837360185619699</c:v>
                </c:pt>
                <c:pt idx="169">
                  <c:v>13.894374459740201</c:v>
                </c:pt>
                <c:pt idx="170">
                  <c:v>13.952294263807101</c:v>
                </c:pt>
                <c:pt idx="171">
                  <c:v>14.0111195978205</c:v>
                </c:pt>
                <c:pt idx="172">
                  <c:v>14.070850461780401</c:v>
                </c:pt>
                <c:pt idx="173">
                  <c:v>14.1314868556868</c:v>
                </c:pt>
                <c:pt idx="174">
                  <c:v>14.1930287795397</c:v>
                </c:pt>
                <c:pt idx="175">
                  <c:v>14.255476233338999</c:v>
                </c:pt>
                <c:pt idx="176">
                  <c:v>14.3188292170849</c:v>
                </c:pt>
                <c:pt idx="177">
                  <c:v>14.381233340818801</c:v>
                </c:pt>
                <c:pt idx="178">
                  <c:v>14.441678819769299</c:v>
                </c:pt>
                <c:pt idx="179">
                  <c:v>14.5025845619398</c:v>
                </c:pt>
                <c:pt idx="180">
                  <c:v>14.563950567330201</c:v>
                </c:pt>
                <c:pt idx="181">
                  <c:v>14.625776835940499</c:v>
                </c:pt>
                <c:pt idx="182">
                  <c:v>14.6880633677708</c:v>
                </c:pt>
                <c:pt idx="183">
                  <c:v>14.750810162821001</c:v>
                </c:pt>
                <c:pt idx="184">
                  <c:v>14.814017221091101</c:v>
                </c:pt>
                <c:pt idx="185">
                  <c:v>14.8776845425811</c:v>
                </c:pt>
                <c:pt idx="186">
                  <c:v>14.941812127291101</c:v>
                </c:pt>
                <c:pt idx="187">
                  <c:v>15.006399975221001</c:v>
                </c:pt>
                <c:pt idx="188">
                  <c:v>15.071448086370699</c:v>
                </c:pt>
                <c:pt idx="189">
                  <c:v>15.1369564607404</c:v>
                </c:pt>
                <c:pt idx="190">
                  <c:v>15.2029250983302</c:v>
                </c:pt>
                <c:pt idx="191">
                  <c:v>15.269353999139801</c:v>
                </c:pt>
                <c:pt idx="192">
                  <c:v>15.336243163169399</c:v>
                </c:pt>
                <c:pt idx="193">
                  <c:v>15.4035925904187</c:v>
                </c:pt>
                <c:pt idx="194">
                  <c:v>15.4714022808881</c:v>
                </c:pt>
                <c:pt idx="195">
                  <c:v>15.539672234577401</c:v>
                </c:pt>
                <c:pt idx="196">
                  <c:v>15.608402451486601</c:v>
                </c:pt>
                <c:pt idx="197">
                  <c:v>15.6775929316158</c:v>
                </c:pt>
                <c:pt idx="198">
                  <c:v>15.747243674964899</c:v>
                </c:pt>
                <c:pt idx="199">
                  <c:v>15.817354681533899</c:v>
                </c:pt>
                <c:pt idx="200">
                  <c:v>15.8879259513227</c:v>
                </c:pt>
                <c:pt idx="201">
                  <c:v>15.9589574843316</c:v>
                </c:pt>
                <c:pt idx="202">
                  <c:v>16.0304492805605</c:v>
                </c:pt>
                <c:pt idx="203">
                  <c:v>16.102401340009099</c:v>
                </c:pt>
                <c:pt idx="204">
                  <c:v>16.1748136626777</c:v>
                </c:pt>
                <c:pt idx="205">
                  <c:v>16.2476862485663</c:v>
                </c:pt>
                <c:pt idx="206">
                  <c:v>16.3210190976747</c:v>
                </c:pt>
                <c:pt idx="207">
                  <c:v>16.394812210003199</c:v>
                </c:pt>
                <c:pt idx="208">
                  <c:v>16.469065585551501</c:v>
                </c:pt>
                <c:pt idx="209">
                  <c:v>16.543779224319699</c:v>
                </c:pt>
                <c:pt idx="210">
                  <c:v>16.6189531263079</c:v>
                </c:pt>
                <c:pt idx="211">
                  <c:v>16.6945872915161</c:v>
                </c:pt>
                <c:pt idx="212">
                  <c:v>16.770681719944101</c:v>
                </c:pt>
                <c:pt idx="213">
                  <c:v>16.8472364115921</c:v>
                </c:pt>
                <c:pt idx="214">
                  <c:v>16.924251366459998</c:v>
                </c:pt>
                <c:pt idx="215">
                  <c:v>17.0017265845478</c:v>
                </c:pt>
                <c:pt idx="216">
                  <c:v>17.0748917223567</c:v>
                </c:pt>
                <c:pt idx="217">
                  <c:v>17.146349960288902</c:v>
                </c:pt>
                <c:pt idx="218">
                  <c:v>17.217931188461701</c:v>
                </c:pt>
                <c:pt idx="219">
                  <c:v>17.289635406875099</c:v>
                </c:pt>
                <c:pt idx="220">
                  <c:v>17.361462615529</c:v>
                </c:pt>
                <c:pt idx="221">
                  <c:v>17.433412814423399</c:v>
                </c:pt>
                <c:pt idx="222">
                  <c:v>17.505486003558399</c:v>
                </c:pt>
                <c:pt idx="223">
                  <c:v>17.577682182934002</c:v>
                </c:pt>
                <c:pt idx="224">
                  <c:v>17.650001352550099</c:v>
                </c:pt>
                <c:pt idx="225">
                  <c:v>17.722443512406802</c:v>
                </c:pt>
                <c:pt idx="226">
                  <c:v>17.795008662503999</c:v>
                </c:pt>
                <c:pt idx="227">
                  <c:v>17.8676968028416</c:v>
                </c:pt>
                <c:pt idx="228">
                  <c:v>17.940507933420001</c:v>
                </c:pt>
                <c:pt idx="229">
                  <c:v>18.013442054238901</c:v>
                </c:pt>
                <c:pt idx="230">
                  <c:v>18.0864991652982</c:v>
                </c:pt>
                <c:pt idx="231">
                  <c:v>18.1596792665982</c:v>
                </c:pt>
                <c:pt idx="232">
                  <c:v>18.232982358138699</c:v>
                </c:pt>
                <c:pt idx="233">
                  <c:v>18.3064084399197</c:v>
                </c:pt>
                <c:pt idx="234">
                  <c:v>18.379957511941399</c:v>
                </c:pt>
                <c:pt idx="235">
                  <c:v>18.4536295742036</c:v>
                </c:pt>
                <c:pt idx="236">
                  <c:v>18.527424626706299</c:v>
                </c:pt>
                <c:pt idx="237">
                  <c:v>18.601342669449402</c:v>
                </c:pt>
                <c:pt idx="238">
                  <c:v>18.675383702433301</c:v>
                </c:pt>
                <c:pt idx="239">
                  <c:v>18.7495477256576</c:v>
                </c:pt>
                <c:pt idx="240">
                  <c:v>18.823834739122599</c:v>
                </c:pt>
                <c:pt idx="241">
                  <c:v>20.541728123270101</c:v>
                </c:pt>
                <c:pt idx="242">
                  <c:v>22.017656843628998</c:v>
                </c:pt>
                <c:pt idx="243">
                  <c:v>23.1448604143628</c:v>
                </c:pt>
                <c:pt idx="244">
                  <c:v>23.892785596853599</c:v>
                </c:pt>
                <c:pt idx="245">
                  <c:v>24.291514140234</c:v>
                </c:pt>
                <c:pt idx="246">
                  <c:v>24.3437573004957</c:v>
                </c:pt>
                <c:pt idx="247">
                  <c:v>24.085780261685699</c:v>
                </c:pt>
                <c:pt idx="248">
                  <c:v>23.5845669028249</c:v>
                </c:pt>
                <c:pt idx="249">
                  <c:v>22.831572102586101</c:v>
                </c:pt>
                <c:pt idx="250">
                  <c:v>21.954329787768501</c:v>
                </c:pt>
                <c:pt idx="251">
                  <c:v>20.8998556331338</c:v>
                </c:pt>
                <c:pt idx="252">
                  <c:v>19.803375102479599</c:v>
                </c:pt>
                <c:pt idx="253">
                  <c:v>18.613772451211599</c:v>
                </c:pt>
                <c:pt idx="254">
                  <c:v>17.442049492336398</c:v>
                </c:pt>
                <c:pt idx="255">
                  <c:v>16.2834433750734</c:v>
                </c:pt>
                <c:pt idx="256">
                  <c:v>15.121570286563699</c:v>
                </c:pt>
                <c:pt idx="257">
                  <c:v>13.956430226807299</c:v>
                </c:pt>
                <c:pt idx="258">
                  <c:v>12.810101938568399</c:v>
                </c:pt>
                <c:pt idx="259">
                  <c:v>11.7057472180364</c:v>
                </c:pt>
                <c:pt idx="260">
                  <c:v>10.6196881273475</c:v>
                </c:pt>
                <c:pt idx="261">
                  <c:v>9.55192466650157</c:v>
                </c:pt>
                <c:pt idx="262">
                  <c:v>8.5036929650510107</c:v>
                </c:pt>
                <c:pt idx="263">
                  <c:v>7.5220649781302296</c:v>
                </c:pt>
                <c:pt idx="264">
                  <c:v>6.5768949598266797</c:v>
                </c:pt>
                <c:pt idx="265">
                  <c:v>5.6681829101404997</c:v>
                </c:pt>
                <c:pt idx="266">
                  <c:v>4.7959288290716096</c:v>
                </c:pt>
                <c:pt idx="267">
                  <c:v>3.9654124246924298</c:v>
                </c:pt>
                <c:pt idx="268">
                  <c:v>3.1770663021102901</c:v>
                </c:pt>
                <c:pt idx="269">
                  <c:v>2.4284754218656399</c:v>
                </c:pt>
                <c:pt idx="270">
                  <c:v>1.7196397839587101</c:v>
                </c:pt>
                <c:pt idx="271">
                  <c:v>-3.6056461176753398</c:v>
                </c:pt>
                <c:pt idx="272">
                  <c:v>-5.3110712061795198</c:v>
                </c:pt>
                <c:pt idx="273">
                  <c:v>-6.5687514882428104</c:v>
                </c:pt>
                <c:pt idx="274">
                  <c:v>-7.4979732740313798</c:v>
                </c:pt>
                <c:pt idx="275">
                  <c:v>-8.1810910215235708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B0E-449E-AC4B-A4B4FE20CC27}"/>
            </c:ext>
          </c:extLst>
        </c:ser>
        <c:ser>
          <c:idx val="3"/>
          <c:order val="3"/>
          <c:tx>
            <c:strRef>
              <c:f>Taul2!$AV$4</c:f>
              <c:strCache>
                <c:ptCount val="1"/>
                <c:pt idx="0">
                  <c:v>Rapid 340 kg/m3 0,55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Taul3!$AV$6:$AV$281</c:f>
              <c:numCache>
                <c:formatCode>General</c:formatCode>
                <c:ptCount val="276"/>
                <c:pt idx="0">
                  <c:v>18.000258447787701</c:v>
                </c:pt>
                <c:pt idx="1">
                  <c:v>17.9788277821653</c:v>
                </c:pt>
                <c:pt idx="2">
                  <c:v>17.952195624157</c:v>
                </c:pt>
                <c:pt idx="3">
                  <c:v>17.9431264589197</c:v>
                </c:pt>
                <c:pt idx="4">
                  <c:v>17.9477802440048</c:v>
                </c:pt>
                <c:pt idx="5">
                  <c:v>17.925171860068399</c:v>
                </c:pt>
                <c:pt idx="6">
                  <c:v>17.902563476131899</c:v>
                </c:pt>
                <c:pt idx="7">
                  <c:v>17.879955092195502</c:v>
                </c:pt>
                <c:pt idx="8">
                  <c:v>17.8522626330947</c:v>
                </c:pt>
                <c:pt idx="9">
                  <c:v>17.804001648981</c:v>
                </c:pt>
                <c:pt idx="10">
                  <c:v>17.7557406648674</c:v>
                </c:pt>
                <c:pt idx="11">
                  <c:v>17.7074796807536</c:v>
                </c:pt>
                <c:pt idx="12">
                  <c:v>17.654181853219502</c:v>
                </c:pt>
                <c:pt idx="13">
                  <c:v>17.588978013064001</c:v>
                </c:pt>
                <c:pt idx="14">
                  <c:v>17.523774172908698</c:v>
                </c:pt>
                <c:pt idx="15">
                  <c:v>17.4585703327534</c:v>
                </c:pt>
                <c:pt idx="16">
                  <c:v>17.393366492597998</c:v>
                </c:pt>
                <c:pt idx="17">
                  <c:v>17.328162652442799</c:v>
                </c:pt>
                <c:pt idx="18">
                  <c:v>17.262958812287401</c:v>
                </c:pt>
                <c:pt idx="19">
                  <c:v>17.197754972132</c:v>
                </c:pt>
                <c:pt idx="20">
                  <c:v>17.1297114670176</c:v>
                </c:pt>
                <c:pt idx="21">
                  <c:v>17.058776414204601</c:v>
                </c:pt>
                <c:pt idx="22">
                  <c:v>16.987841361391698</c:v>
                </c:pt>
                <c:pt idx="23">
                  <c:v>16.916906308578699</c:v>
                </c:pt>
                <c:pt idx="24">
                  <c:v>16.845971255765701</c:v>
                </c:pt>
                <c:pt idx="25">
                  <c:v>16.775036202952698</c:v>
                </c:pt>
                <c:pt idx="26">
                  <c:v>16.704101150139799</c:v>
                </c:pt>
                <c:pt idx="27">
                  <c:v>16.6331660973269</c:v>
                </c:pt>
                <c:pt idx="28">
                  <c:v>16.561134053694602</c:v>
                </c:pt>
                <c:pt idx="29">
                  <c:v>16.488617554840999</c:v>
                </c:pt>
                <c:pt idx="30">
                  <c:v>16.416101055987401</c:v>
                </c:pt>
                <c:pt idx="31">
                  <c:v>16.343584557133902</c:v>
                </c:pt>
                <c:pt idx="32">
                  <c:v>16.271068058280299</c:v>
                </c:pt>
                <c:pt idx="33">
                  <c:v>16.1985515594268</c:v>
                </c:pt>
                <c:pt idx="34">
                  <c:v>16.126035060573301</c:v>
                </c:pt>
                <c:pt idx="35">
                  <c:v>16.053518561719699</c:v>
                </c:pt>
                <c:pt idx="36">
                  <c:v>15.9812285700645</c:v>
                </c:pt>
                <c:pt idx="37">
                  <c:v>15.909021312972399</c:v>
                </c:pt>
                <c:pt idx="38">
                  <c:v>15.8368724832198</c:v>
                </c:pt>
                <c:pt idx="39">
                  <c:v>15.764782080806899</c:v>
                </c:pt>
                <c:pt idx="40">
                  <c:v>15.6927501057336</c:v>
                </c:pt>
                <c:pt idx="41">
                  <c:v>15.6207765579998</c:v>
                </c:pt>
                <c:pt idx="42">
                  <c:v>15.548861437605799</c:v>
                </c:pt>
                <c:pt idx="43">
                  <c:v>15.4770047445512</c:v>
                </c:pt>
                <c:pt idx="44">
                  <c:v>15.4052064788363</c:v>
                </c:pt>
                <c:pt idx="45">
                  <c:v>15.333466640460999</c:v>
                </c:pt>
                <c:pt idx="46">
                  <c:v>15.2617852294253</c:v>
                </c:pt>
                <c:pt idx="47">
                  <c:v>15.190162245729301</c:v>
                </c:pt>
                <c:pt idx="48">
                  <c:v>15.118597689372701</c:v>
                </c:pt>
                <c:pt idx="49">
                  <c:v>15.0470915603557</c:v>
                </c:pt>
                <c:pt idx="50">
                  <c:v>14.975643858678399</c:v>
                </c:pt>
                <c:pt idx="51">
                  <c:v>14.9050121602237</c:v>
                </c:pt>
                <c:pt idx="52">
                  <c:v>14.8365227330126</c:v>
                </c:pt>
                <c:pt idx="53">
                  <c:v>14.768422513801299</c:v>
                </c:pt>
                <c:pt idx="54">
                  <c:v>14.7007115025899</c:v>
                </c:pt>
                <c:pt idx="55">
                  <c:v>14.6333896993781</c:v>
                </c:pt>
                <c:pt idx="56">
                  <c:v>14.566457104166201</c:v>
                </c:pt>
                <c:pt idx="57">
                  <c:v>14.499913716954</c:v>
                </c:pt>
                <c:pt idx="58">
                  <c:v>14.433759537741601</c:v>
                </c:pt>
                <c:pt idx="59">
                  <c:v>14.367994566528999</c:v>
                </c:pt>
                <c:pt idx="60">
                  <c:v>14.3026188033163</c:v>
                </c:pt>
                <c:pt idx="61">
                  <c:v>14.2376322481032</c:v>
                </c:pt>
                <c:pt idx="62">
                  <c:v>14.17303490089</c:v>
                </c:pt>
                <c:pt idx="63">
                  <c:v>14.1088267616765</c:v>
                </c:pt>
                <c:pt idx="64">
                  <c:v>14.0450078304629</c:v>
                </c:pt>
                <c:pt idx="65">
                  <c:v>13.981578107249099</c:v>
                </c:pt>
                <c:pt idx="66">
                  <c:v>13.918537592034999</c:v>
                </c:pt>
                <c:pt idx="67">
                  <c:v>13.856446361901501</c:v>
                </c:pt>
                <c:pt idx="68">
                  <c:v>13.795086970259399</c:v>
                </c:pt>
                <c:pt idx="69">
                  <c:v>13.7350216368575</c:v>
                </c:pt>
                <c:pt idx="70">
                  <c:v>13.676445004804201</c:v>
                </c:pt>
                <c:pt idx="71">
                  <c:v>13.619174296264299</c:v>
                </c:pt>
                <c:pt idx="72">
                  <c:v>13.5632095112377</c:v>
                </c:pt>
                <c:pt idx="73">
                  <c:v>13.508300485891301</c:v>
                </c:pt>
                <c:pt idx="74">
                  <c:v>13.4546864661674</c:v>
                </c:pt>
                <c:pt idx="75">
                  <c:v>13.402529380515199</c:v>
                </c:pt>
                <c:pt idx="76">
                  <c:v>13.3518733767234</c:v>
                </c:pt>
                <c:pt idx="77">
                  <c:v>13.302760315290101</c:v>
                </c:pt>
                <c:pt idx="78">
                  <c:v>13.255231734187401</c:v>
                </c:pt>
                <c:pt idx="79">
                  <c:v>13.2093262042787</c:v>
                </c:pt>
                <c:pt idx="80">
                  <c:v>13.1650806688854</c:v>
                </c:pt>
                <c:pt idx="81">
                  <c:v>13.1225309933691</c:v>
                </c:pt>
                <c:pt idx="82">
                  <c:v>13.0817122134734</c:v>
                </c:pt>
                <c:pt idx="83">
                  <c:v>13.042658189748799</c:v>
                </c:pt>
                <c:pt idx="84">
                  <c:v>13.005396089707901</c:v>
                </c:pt>
                <c:pt idx="85">
                  <c:v>12.969954973537099</c:v>
                </c:pt>
                <c:pt idx="86">
                  <c:v>12.936361444487201</c:v>
                </c:pt>
                <c:pt idx="87">
                  <c:v>12.904647160600099</c:v>
                </c:pt>
                <c:pt idx="88">
                  <c:v>12.874828205738099</c:v>
                </c:pt>
                <c:pt idx="89">
                  <c:v>12.8469222431763</c:v>
                </c:pt>
                <c:pt idx="90">
                  <c:v>12.820949665392201</c:v>
                </c:pt>
                <c:pt idx="91">
                  <c:v>12.796929402485899</c:v>
                </c:pt>
                <c:pt idx="92">
                  <c:v>12.7748915099257</c:v>
                </c:pt>
                <c:pt idx="93">
                  <c:v>12.7548307418657</c:v>
                </c:pt>
                <c:pt idx="94">
                  <c:v>12.736768383907</c:v>
                </c:pt>
                <c:pt idx="95">
                  <c:v>12.7207049802618</c:v>
                </c:pt>
                <c:pt idx="96">
                  <c:v>12.7066458594062</c:v>
                </c:pt>
                <c:pt idx="97">
                  <c:v>12.6946125874706</c:v>
                </c:pt>
                <c:pt idx="98">
                  <c:v>12.6845937776315</c:v>
                </c:pt>
                <c:pt idx="99">
                  <c:v>12.6766092875731</c:v>
                </c:pt>
                <c:pt idx="100">
                  <c:v>12.670652787422799</c:v>
                </c:pt>
                <c:pt idx="101">
                  <c:v>12.6667275070718</c:v>
                </c:pt>
                <c:pt idx="102">
                  <c:v>12.6648371639668</c:v>
                </c:pt>
                <c:pt idx="103">
                  <c:v>12.6649785737398</c:v>
                </c:pt>
                <c:pt idx="104">
                  <c:v>12.6671438864009</c:v>
                </c:pt>
                <c:pt idx="105">
                  <c:v>12.6713365600191</c:v>
                </c:pt>
                <c:pt idx="106">
                  <c:v>12.6775565945944</c:v>
                </c:pt>
                <c:pt idx="107">
                  <c:v>12.685803990126599</c:v>
                </c:pt>
                <c:pt idx="108">
                  <c:v>12.6960641836473</c:v>
                </c:pt>
                <c:pt idx="109">
                  <c:v>12.708301295775399</c:v>
                </c:pt>
                <c:pt idx="110">
                  <c:v>12.7225454215511</c:v>
                </c:pt>
                <c:pt idx="111">
                  <c:v>12.7387965609745</c:v>
                </c:pt>
                <c:pt idx="112">
                  <c:v>12.7570547140455</c:v>
                </c:pt>
                <c:pt idx="113">
                  <c:v>12.7772737585553</c:v>
                </c:pt>
                <c:pt idx="114">
                  <c:v>12.799415541593399</c:v>
                </c:pt>
                <c:pt idx="115">
                  <c:v>12.8235255932863</c:v>
                </c:pt>
                <c:pt idx="116">
                  <c:v>12.8496039136335</c:v>
                </c:pt>
                <c:pt idx="117">
                  <c:v>12.8776505026355</c:v>
                </c:pt>
                <c:pt idx="118">
                  <c:v>12.9075759041392</c:v>
                </c:pt>
                <c:pt idx="119">
                  <c:v>12.9393723150894</c:v>
                </c:pt>
                <c:pt idx="120">
                  <c:v>12.973084194569999</c:v>
                </c:pt>
                <c:pt idx="121">
                  <c:v>13.0087115425811</c:v>
                </c:pt>
                <c:pt idx="122">
                  <c:v>13.046254359122701</c:v>
                </c:pt>
                <c:pt idx="123">
                  <c:v>13.0854475320946</c:v>
                </c:pt>
                <c:pt idx="124">
                  <c:v>13.126380032498799</c:v>
                </c:pt>
                <c:pt idx="125">
                  <c:v>13.169108969256399</c:v>
                </c:pt>
                <c:pt idx="126">
                  <c:v>13.213634342367801</c:v>
                </c:pt>
                <c:pt idx="127">
                  <c:v>13.259956151832499</c:v>
                </c:pt>
                <c:pt idx="128">
                  <c:v>13.3080743976509</c:v>
                </c:pt>
                <c:pt idx="129">
                  <c:v>13.357989079822801</c:v>
                </c:pt>
                <c:pt idx="130">
                  <c:v>13.4097001983483</c:v>
                </c:pt>
                <c:pt idx="131">
                  <c:v>13.463207753227399</c:v>
                </c:pt>
                <c:pt idx="132">
                  <c:v>13.520705081659999</c:v>
                </c:pt>
                <c:pt idx="133">
                  <c:v>13.593172564333599</c:v>
                </c:pt>
                <c:pt idx="134">
                  <c:v>13.6656400470074</c:v>
                </c:pt>
                <c:pt idx="135">
                  <c:v>13.738107529681001</c:v>
                </c:pt>
                <c:pt idx="136">
                  <c:v>13.8105750123547</c:v>
                </c:pt>
                <c:pt idx="137">
                  <c:v>13.8830424950284</c:v>
                </c:pt>
                <c:pt idx="138">
                  <c:v>13.955509977702199</c:v>
                </c:pt>
                <c:pt idx="139">
                  <c:v>14.0279774603758</c:v>
                </c:pt>
                <c:pt idx="140">
                  <c:v>14.100444943049499</c:v>
                </c:pt>
                <c:pt idx="141">
                  <c:v>14.1729124257231</c:v>
                </c:pt>
                <c:pt idx="142">
                  <c:v>14.252260860451999</c:v>
                </c:pt>
                <c:pt idx="143">
                  <c:v>14.339204230378099</c:v>
                </c:pt>
                <c:pt idx="144">
                  <c:v>14.4261476003041</c:v>
                </c:pt>
                <c:pt idx="145">
                  <c:v>14.5130909702302</c:v>
                </c:pt>
                <c:pt idx="146">
                  <c:v>14.600034340156199</c:v>
                </c:pt>
                <c:pt idx="147">
                  <c:v>14.686977710082299</c:v>
                </c:pt>
                <c:pt idx="148">
                  <c:v>14.7739210800083</c:v>
                </c:pt>
                <c:pt idx="149">
                  <c:v>14.8608644499345</c:v>
                </c:pt>
                <c:pt idx="150">
                  <c:v>14.9478078198606</c:v>
                </c:pt>
                <c:pt idx="151">
                  <c:v>15.034751189786499</c:v>
                </c:pt>
                <c:pt idx="152">
                  <c:v>15.1407482529953</c:v>
                </c:pt>
                <c:pt idx="153">
                  <c:v>15.2510183133857</c:v>
                </c:pt>
                <c:pt idx="154">
                  <c:v>15.361288373776</c:v>
                </c:pt>
                <c:pt idx="155">
                  <c:v>15.471558434166401</c:v>
                </c:pt>
                <c:pt idx="156">
                  <c:v>15.581828494556801</c:v>
                </c:pt>
                <c:pt idx="157">
                  <c:v>15.692098554947099</c:v>
                </c:pt>
                <c:pt idx="158">
                  <c:v>15.8023686153375</c:v>
                </c:pt>
                <c:pt idx="159">
                  <c:v>15.9126386757278</c:v>
                </c:pt>
                <c:pt idx="160">
                  <c:v>16.022908736118101</c:v>
                </c:pt>
                <c:pt idx="161">
                  <c:v>16.133178796508499</c:v>
                </c:pt>
                <c:pt idx="162">
                  <c:v>16.243448856898901</c:v>
                </c:pt>
                <c:pt idx="163">
                  <c:v>16.3537189172892</c:v>
                </c:pt>
                <c:pt idx="164">
                  <c:v>16.463988977679598</c:v>
                </c:pt>
                <c:pt idx="165">
                  <c:v>16.57425903807</c:v>
                </c:pt>
                <c:pt idx="166">
                  <c:v>16.684529098460398</c:v>
                </c:pt>
                <c:pt idx="167">
                  <c:v>16.794799158850601</c:v>
                </c:pt>
                <c:pt idx="168">
                  <c:v>16.905069219241</c:v>
                </c:pt>
                <c:pt idx="169">
                  <c:v>17.015339279631299</c:v>
                </c:pt>
                <c:pt idx="170">
                  <c:v>17.1256093400217</c:v>
                </c:pt>
                <c:pt idx="171">
                  <c:v>17.241088240925802</c:v>
                </c:pt>
                <c:pt idx="172">
                  <c:v>17.3617805590989</c:v>
                </c:pt>
                <c:pt idx="173">
                  <c:v>17.4824728772717</c:v>
                </c:pt>
                <c:pt idx="174">
                  <c:v>17.603165195444699</c:v>
                </c:pt>
                <c:pt idx="175">
                  <c:v>17.723857513617698</c:v>
                </c:pt>
                <c:pt idx="176">
                  <c:v>17.844549831790602</c:v>
                </c:pt>
                <c:pt idx="177">
                  <c:v>17.965242149963601</c:v>
                </c:pt>
                <c:pt idx="178">
                  <c:v>18.0859344681366</c:v>
                </c:pt>
                <c:pt idx="179">
                  <c:v>18.206626786309499</c:v>
                </c:pt>
                <c:pt idx="180">
                  <c:v>18.327319104482498</c:v>
                </c:pt>
                <c:pt idx="181">
                  <c:v>18.448011422655402</c:v>
                </c:pt>
                <c:pt idx="182">
                  <c:v>18.568703740828401</c:v>
                </c:pt>
                <c:pt idx="183">
                  <c:v>18.6893960590013</c:v>
                </c:pt>
                <c:pt idx="184">
                  <c:v>18.810088377174299</c:v>
                </c:pt>
                <c:pt idx="185">
                  <c:v>18.930780695347298</c:v>
                </c:pt>
                <c:pt idx="186">
                  <c:v>19.051473013520202</c:v>
                </c:pt>
                <c:pt idx="187">
                  <c:v>19.172403293693701</c:v>
                </c:pt>
                <c:pt idx="188">
                  <c:v>19.294364123093001</c:v>
                </c:pt>
                <c:pt idx="189">
                  <c:v>19.4163249524922</c:v>
                </c:pt>
                <c:pt idx="190">
                  <c:v>19.5382857818914</c:v>
                </c:pt>
                <c:pt idx="191">
                  <c:v>19.660246611290599</c:v>
                </c:pt>
                <c:pt idx="192">
                  <c:v>19.782207440689799</c:v>
                </c:pt>
                <c:pt idx="193">
                  <c:v>19.904168270088999</c:v>
                </c:pt>
                <c:pt idx="194">
                  <c:v>20.026129099488099</c:v>
                </c:pt>
                <c:pt idx="195">
                  <c:v>20.148089928887298</c:v>
                </c:pt>
                <c:pt idx="196">
                  <c:v>20.270050758286501</c:v>
                </c:pt>
                <c:pt idx="197">
                  <c:v>20.392011587685801</c:v>
                </c:pt>
                <c:pt idx="198">
                  <c:v>20.513972417085</c:v>
                </c:pt>
                <c:pt idx="199">
                  <c:v>20.6359332464841</c:v>
                </c:pt>
                <c:pt idx="200">
                  <c:v>20.757894075883399</c:v>
                </c:pt>
                <c:pt idx="201">
                  <c:v>20.879854905282599</c:v>
                </c:pt>
                <c:pt idx="202">
                  <c:v>21.001815734681699</c:v>
                </c:pt>
                <c:pt idx="203">
                  <c:v>21.123776564080998</c:v>
                </c:pt>
                <c:pt idx="204">
                  <c:v>21.238982844474201</c:v>
                </c:pt>
                <c:pt idx="205">
                  <c:v>21.3532277402789</c:v>
                </c:pt>
                <c:pt idx="206">
                  <c:v>21.467472636083698</c:v>
                </c:pt>
                <c:pt idx="207">
                  <c:v>21.581717531888302</c:v>
                </c:pt>
                <c:pt idx="208">
                  <c:v>21.6959624276931</c:v>
                </c:pt>
                <c:pt idx="209">
                  <c:v>21.810207323497799</c:v>
                </c:pt>
                <c:pt idx="210">
                  <c:v>21.924452219302601</c:v>
                </c:pt>
                <c:pt idx="211">
                  <c:v>22.0386971151074</c:v>
                </c:pt>
                <c:pt idx="212">
                  <c:v>22.152942010912199</c:v>
                </c:pt>
                <c:pt idx="213">
                  <c:v>22.267186906716901</c:v>
                </c:pt>
                <c:pt idx="214">
                  <c:v>22.381431802521799</c:v>
                </c:pt>
                <c:pt idx="215">
                  <c:v>22.495676698326498</c:v>
                </c:pt>
                <c:pt idx="216">
                  <c:v>22.609921594131201</c:v>
                </c:pt>
                <c:pt idx="217">
                  <c:v>22.724166489936</c:v>
                </c:pt>
                <c:pt idx="218">
                  <c:v>22.838411385740699</c:v>
                </c:pt>
                <c:pt idx="219">
                  <c:v>22.952656281545501</c:v>
                </c:pt>
                <c:pt idx="220">
                  <c:v>23.062876499996701</c:v>
                </c:pt>
                <c:pt idx="221">
                  <c:v>23.169313536871499</c:v>
                </c:pt>
                <c:pt idx="222">
                  <c:v>23.274903670842399</c:v>
                </c:pt>
                <c:pt idx="223">
                  <c:v>23.3796469019094</c:v>
                </c:pt>
                <c:pt idx="224">
                  <c:v>23.483543230072499</c:v>
                </c:pt>
                <c:pt idx="225">
                  <c:v>23.5865926553316</c:v>
                </c:pt>
                <c:pt idx="226">
                  <c:v>23.6887951776867</c:v>
                </c:pt>
                <c:pt idx="227">
                  <c:v>23.7901507971381</c:v>
                </c:pt>
                <c:pt idx="228">
                  <c:v>23.890659513685499</c:v>
                </c:pt>
                <c:pt idx="229">
                  <c:v>23.990321327328999</c:v>
                </c:pt>
                <c:pt idx="230">
                  <c:v>24.089136238068502</c:v>
                </c:pt>
                <c:pt idx="231">
                  <c:v>24.187104245904202</c:v>
                </c:pt>
                <c:pt idx="232">
                  <c:v>24.2842253508359</c:v>
                </c:pt>
                <c:pt idx="233">
                  <c:v>24.3804995528637</c:v>
                </c:pt>
                <c:pt idx="234">
                  <c:v>24.475926851987602</c:v>
                </c:pt>
                <c:pt idx="235">
                  <c:v>24.570507248207601</c:v>
                </c:pt>
                <c:pt idx="236">
                  <c:v>24.664240741523699</c:v>
                </c:pt>
                <c:pt idx="237">
                  <c:v>24.757127331935902</c:v>
                </c:pt>
                <c:pt idx="238">
                  <c:v>24.849167019444</c:v>
                </c:pt>
                <c:pt idx="239">
                  <c:v>24.940359804048398</c:v>
                </c:pt>
                <c:pt idx="240">
                  <c:v>25.030705685748899</c:v>
                </c:pt>
                <c:pt idx="241">
                  <c:v>26.871422164558499</c:v>
                </c:pt>
                <c:pt idx="242">
                  <c:v>28.028594037351802</c:v>
                </c:pt>
                <c:pt idx="243">
                  <c:v>28.5119847738417</c:v>
                </c:pt>
                <c:pt idx="244">
                  <c:v>28.416781534567001</c:v>
                </c:pt>
                <c:pt idx="245">
                  <c:v>27.832265324872601</c:v>
                </c:pt>
                <c:pt idx="246">
                  <c:v>26.882153912868699</c:v>
                </c:pt>
                <c:pt idx="247">
                  <c:v>25.697287206794702</c:v>
                </c:pt>
                <c:pt idx="248">
                  <c:v>24.375436749825699</c:v>
                </c:pt>
                <c:pt idx="249">
                  <c:v>22.9929031699779</c:v>
                </c:pt>
                <c:pt idx="250">
                  <c:v>21.521981671702399</c:v>
                </c:pt>
                <c:pt idx="251">
                  <c:v>20.066022423377401</c:v>
                </c:pt>
                <c:pt idx="252">
                  <c:v>18.5799347697976</c:v>
                </c:pt>
                <c:pt idx="253">
                  <c:v>17.084101905150899</c:v>
                </c:pt>
                <c:pt idx="254">
                  <c:v>15.6526714384456</c:v>
                </c:pt>
                <c:pt idx="255">
                  <c:v>14.2451695311086</c:v>
                </c:pt>
                <c:pt idx="256">
                  <c:v>12.883963660406501</c:v>
                </c:pt>
                <c:pt idx="257">
                  <c:v>11.584829142619901</c:v>
                </c:pt>
                <c:pt idx="258">
                  <c:v>10.334794256639301</c:v>
                </c:pt>
                <c:pt idx="259">
                  <c:v>9.14572826356879</c:v>
                </c:pt>
                <c:pt idx="260">
                  <c:v>8.0156665893968508</c:v>
                </c:pt>
                <c:pt idx="261">
                  <c:v>6.94274104966137</c:v>
                </c:pt>
                <c:pt idx="262">
                  <c:v>5.9261589821707004</c:v>
                </c:pt>
                <c:pt idx="263">
                  <c:v>4.9663087523616696</c:v>
                </c:pt>
                <c:pt idx="264">
                  <c:v>4.05833680503161</c:v>
                </c:pt>
                <c:pt idx="265">
                  <c:v>3.1938752314089198</c:v>
                </c:pt>
                <c:pt idx="266">
                  <c:v>2.37810452841188</c:v>
                </c:pt>
                <c:pt idx="267">
                  <c:v>1.6110246960405401</c:v>
                </c:pt>
                <c:pt idx="268">
                  <c:v>0.89263573429491305</c:v>
                </c:pt>
                <c:pt idx="269">
                  <c:v>0.22293764317498699</c:v>
                </c:pt>
                <c:pt idx="270">
                  <c:v>-0.42651247913283802</c:v>
                </c:pt>
                <c:pt idx="271">
                  <c:v>-5.0557266281578501</c:v>
                </c:pt>
                <c:pt idx="272">
                  <c:v>-6.4667002947697902</c:v>
                </c:pt>
                <c:pt idx="273">
                  <c:v>-7.4730669819647897</c:v>
                </c:pt>
                <c:pt idx="274">
                  <c:v>-8.2011036028933901</c:v>
                </c:pt>
                <c:pt idx="275">
                  <c:v>-8.7134191915337098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B0E-449E-AC4B-A4B4FE20C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24832"/>
        <c:axId val="967427784"/>
      </c:scatterChart>
      <c:valAx>
        <c:axId val="967424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27784"/>
        <c:crosses val="autoZero"/>
        <c:crossBetween val="midCat"/>
      </c:valAx>
      <c:valAx>
        <c:axId val="96742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Lämpötila</a:t>
                </a:r>
                <a:r>
                  <a:rPr lang="fi-FI" baseline="0"/>
                  <a:t> C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24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Lujuudenkehitys</a:t>
            </a:r>
            <a:r>
              <a:rPr lang="fi-FI" baseline="0"/>
              <a:t> (0 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Taul3!$H$4</c:f>
              <c:strCache>
                <c:ptCount val="1"/>
                <c:pt idx="0">
                  <c:v>Plus 310 kg/m3 0,60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Taul3!$K$6:$K$281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4.95596446209286E-8</c:v>
                </c:pt>
                <c:pt idx="37">
                  <c:v>1.1987374365926199E-7</c:v>
                </c:pt>
                <c:pt idx="38">
                  <c:v>2.0355379158714202E-7</c:v>
                </c:pt>
                <c:pt idx="39">
                  <c:v>3.00599788404571E-7</c:v>
                </c:pt>
                <c:pt idx="40">
                  <c:v>4.1101173411154801E-7</c:v>
                </c:pt>
                <c:pt idx="41">
                  <c:v>5.3478962870807202E-7</c:v>
                </c:pt>
                <c:pt idx="42">
                  <c:v>6.7193347219414403E-7</c:v>
                </c:pt>
                <c:pt idx="43">
                  <c:v>8.2244326456976304E-7</c:v>
                </c:pt>
                <c:pt idx="44">
                  <c:v>9.8631900583493096E-7</c:v>
                </c:pt>
                <c:pt idx="45">
                  <c:v>1.1635606959896401E-6</c:v>
                </c:pt>
                <c:pt idx="46">
                  <c:v>1.3541683350339001E-6</c:v>
                </c:pt>
                <c:pt idx="47">
                  <c:v>1.5581419229677101E-6</c:v>
                </c:pt>
                <c:pt idx="48">
                  <c:v>1.7754814597910701E-6</c:v>
                </c:pt>
                <c:pt idx="49">
                  <c:v>2.0061869455039799E-6</c:v>
                </c:pt>
                <c:pt idx="50">
                  <c:v>2.2502583801064298E-6</c:v>
                </c:pt>
                <c:pt idx="51">
                  <c:v>3.3037165679210097E-6</c:v>
                </c:pt>
                <c:pt idx="52">
                  <c:v>1.18040457420202E-5</c:v>
                </c:pt>
                <c:pt idx="53">
                  <c:v>5.1851938933137703E-5</c:v>
                </c:pt>
                <c:pt idx="54">
                  <c:v>1.6011851045472499E-4</c:v>
                </c:pt>
                <c:pt idx="55">
                  <c:v>4.1230022799011999E-4</c:v>
                </c:pt>
                <c:pt idx="56">
                  <c:v>9.0548638231512698E-4</c:v>
                </c:pt>
                <c:pt idx="57">
                  <c:v>1.7422313110784201E-3</c:v>
                </c:pt>
                <c:pt idx="58">
                  <c:v>3.0282137061005601E-3</c:v>
                </c:pt>
                <c:pt idx="59">
                  <c:v>4.8602442187419704E-3</c:v>
                </c:pt>
                <c:pt idx="60">
                  <c:v>7.3245142476337094E-3</c:v>
                </c:pt>
                <c:pt idx="61">
                  <c:v>1.0494875391300401E-2</c:v>
                </c:pt>
                <c:pt idx="62">
                  <c:v>1.4437658686892901E-2</c:v>
                </c:pt>
                <c:pt idx="63">
                  <c:v>1.9200101304241098E-2</c:v>
                </c:pt>
                <c:pt idx="64">
                  <c:v>2.4812908500839798E-2</c:v>
                </c:pt>
                <c:pt idx="65">
                  <c:v>3.1303154378778099E-2</c:v>
                </c:pt>
                <c:pt idx="66">
                  <c:v>3.8688296647189598E-2</c:v>
                </c:pt>
                <c:pt idx="67">
                  <c:v>4.6979605363905295E-2</c:v>
                </c:pt>
                <c:pt idx="68">
                  <c:v>5.6179618040139004E-2</c:v>
                </c:pt>
                <c:pt idx="69">
                  <c:v>6.6278554467232895E-2</c:v>
                </c:pt>
                <c:pt idx="70">
                  <c:v>7.7276902536233497E-2</c:v>
                </c:pt>
                <c:pt idx="71">
                  <c:v>8.9122924768293393E-2</c:v>
                </c:pt>
                <c:pt idx="72">
                  <c:v>0.10182607929962001</c:v>
                </c:pt>
                <c:pt idx="73">
                  <c:v>0.11538941409982299</c:v>
                </c:pt>
                <c:pt idx="74">
                  <c:v>0.12980836736110501</c:v>
                </c:pt>
                <c:pt idx="75">
                  <c:v>0.14496074184322599</c:v>
                </c:pt>
                <c:pt idx="76">
                  <c:v>0.16092036894749398</c:v>
                </c:pt>
                <c:pt idx="77">
                  <c:v>0.17768724867391</c:v>
                </c:pt>
                <c:pt idx="78">
                  <c:v>0.195234026016815</c:v>
                </c:pt>
                <c:pt idx="79">
                  <c:v>0.21340759229753301</c:v>
                </c:pt>
                <c:pt idx="80">
                  <c:v>0.23230869090101899</c:v>
                </c:pt>
                <c:pt idx="81">
                  <c:v>0.25193732182727202</c:v>
                </c:pt>
                <c:pt idx="82">
                  <c:v>0.27224197216677998</c:v>
                </c:pt>
                <c:pt idx="83">
                  <c:v>0.29309711643496705</c:v>
                </c:pt>
                <c:pt idx="84">
                  <c:v>0.31459615292526899</c:v>
                </c:pt>
                <c:pt idx="85">
                  <c:v>0.33673908163768601</c:v>
                </c:pt>
                <c:pt idx="86">
                  <c:v>0.35945360161294199</c:v>
                </c:pt>
                <c:pt idx="87">
                  <c:v>0.38265582517207603</c:v>
                </c:pt>
                <c:pt idx="88">
                  <c:v>0.406422000997119</c:v>
                </c:pt>
                <c:pt idx="89">
                  <c:v>0.43075212908807098</c:v>
                </c:pt>
                <c:pt idx="90">
                  <c:v>0.45555854272040497</c:v>
                </c:pt>
                <c:pt idx="91">
                  <c:v>0.480800165717988</c:v>
                </c:pt>
                <c:pt idx="92">
                  <c:v>0.50653321701503806</c:v>
                </c:pt>
                <c:pt idx="93">
                  <c:v>0.53275769661155403</c:v>
                </c:pt>
                <c:pt idx="94">
                  <c:v>0.55930954113889197</c:v>
                </c:pt>
                <c:pt idx="95">
                  <c:v>0.58618319518999806</c:v>
                </c:pt>
                <c:pt idx="96">
                  <c:v>0.61344097329629599</c:v>
                </c:pt>
                <c:pt idx="97">
                  <c:v>0.64108287545778697</c:v>
                </c:pt>
                <c:pt idx="98">
                  <c:v>0.66910890167447101</c:v>
                </c:pt>
                <c:pt idx="99">
                  <c:v>0.697519051946348</c:v>
                </c:pt>
                <c:pt idx="100">
                  <c:v>0.72631332627341894</c:v>
                </c:pt>
                <c:pt idx="101">
                  <c:v>0.75549172465568304</c:v>
                </c:pt>
                <c:pt idx="102">
                  <c:v>0.78482327269670904</c:v>
                </c:pt>
                <c:pt idx="103">
                  <c:v>0.81446447684564893</c:v>
                </c:pt>
                <c:pt idx="104">
                  <c:v>0.84443215533656502</c:v>
                </c:pt>
                <c:pt idx="105">
                  <c:v>0.87472630816945707</c:v>
                </c:pt>
                <c:pt idx="106">
                  <c:v>0.90534693534432498</c:v>
                </c:pt>
                <c:pt idx="107">
                  <c:v>0.93629403686116996</c:v>
                </c:pt>
                <c:pt idx="108">
                  <c:v>0.96756761271998992</c:v>
                </c:pt>
                <c:pt idx="109">
                  <c:v>0.99911959341743706</c:v>
                </c:pt>
                <c:pt idx="110">
                  <c:v>1.03073135963983</c:v>
                </c:pt>
                <c:pt idx="111">
                  <c:v>1.0626004174283601</c:v>
                </c:pt>
                <c:pt idx="112">
                  <c:v>1.0947267667830201</c:v>
                </c:pt>
                <c:pt idx="113">
                  <c:v>1.1271104077038199</c:v>
                </c:pt>
                <c:pt idx="114">
                  <c:v>1.15975134019075</c:v>
                </c:pt>
                <c:pt idx="115">
                  <c:v>1.19264956424381</c:v>
                </c:pt>
                <c:pt idx="116">
                  <c:v>1.225805079863</c:v>
                </c:pt>
                <c:pt idx="117">
                  <c:v>1.25912686517475</c:v>
                </c:pt>
                <c:pt idx="118">
                  <c:v>1.29254647192879</c:v>
                </c:pt>
                <c:pt idx="119">
                  <c:v>1.3261711961604101</c:v>
                </c:pt>
                <c:pt idx="120">
                  <c:v>1.3600010378695901</c:v>
                </c:pt>
                <c:pt idx="121">
                  <c:v>1.3940359970563501</c:v>
                </c:pt>
                <c:pt idx="122">
                  <c:v>1.4282760737206901</c:v>
                </c:pt>
                <c:pt idx="123">
                  <c:v>1.4627212678626</c:v>
                </c:pt>
                <c:pt idx="124">
                  <c:v>1.4973715794820799</c:v>
                </c:pt>
                <c:pt idx="125">
                  <c:v>1.5320494022667599</c:v>
                </c:pt>
                <c:pt idx="126">
                  <c:v>1.5667959193635201</c:v>
                </c:pt>
                <c:pt idx="127">
                  <c:v>1.6016854006254801</c:v>
                </c:pt>
                <c:pt idx="128">
                  <c:v>1.6367178460526302</c:v>
                </c:pt>
                <c:pt idx="129">
                  <c:v>1.6718932556449899</c:v>
                </c:pt>
                <c:pt idx="130">
                  <c:v>1.7072116294025499</c:v>
                </c:pt>
                <c:pt idx="131">
                  <c:v>1.7426729673253101</c:v>
                </c:pt>
                <c:pt idx="132">
                  <c:v>1.77827726941327</c:v>
                </c:pt>
                <c:pt idx="133">
                  <c:v>1.81402453566643</c:v>
                </c:pt>
                <c:pt idx="134">
                  <c:v>1.8499147660847901</c:v>
                </c:pt>
                <c:pt idx="135">
                  <c:v>1.88594796066835</c:v>
                </c:pt>
                <c:pt idx="136">
                  <c:v>1.9221241194171099</c:v>
                </c:pt>
                <c:pt idx="137">
                  <c:v>1.9584432423310698</c:v>
                </c:pt>
                <c:pt idx="138">
                  <c:v>1.9949053294102401</c:v>
                </c:pt>
                <c:pt idx="139">
                  <c:v>2.0315103806545998</c:v>
                </c:pt>
                <c:pt idx="140">
                  <c:v>2.0682236269611201</c:v>
                </c:pt>
                <c:pt idx="141">
                  <c:v>2.1049080887214804</c:v>
                </c:pt>
                <c:pt idx="142">
                  <c:v>2.1417110155928101</c:v>
                </c:pt>
                <c:pt idx="143">
                  <c:v>2.17863240757511</c:v>
                </c:pt>
                <c:pt idx="144">
                  <c:v>2.2156722646683797</c:v>
                </c:pt>
                <c:pt idx="145">
                  <c:v>2.2528305868726299</c:v>
                </c:pt>
                <c:pt idx="146">
                  <c:v>2.2901073741878499</c:v>
                </c:pt>
                <c:pt idx="147">
                  <c:v>2.3275026266140402</c:v>
                </c:pt>
                <c:pt idx="148">
                  <c:v>2.3650163441511998</c:v>
                </c:pt>
                <c:pt idx="149">
                  <c:v>2.4026485267993301</c:v>
                </c:pt>
                <c:pt idx="150">
                  <c:v>2.4403991745584404</c:v>
                </c:pt>
                <c:pt idx="151">
                  <c:v>2.4782682874285098</c:v>
                </c:pt>
                <c:pt idx="152">
                  <c:v>2.5162558654095699</c:v>
                </c:pt>
                <c:pt idx="153">
                  <c:v>2.5543619085015901</c:v>
                </c:pt>
                <c:pt idx="154">
                  <c:v>2.59258641670458</c:v>
                </c:pt>
                <c:pt idx="155">
                  <c:v>2.6309293900185504</c:v>
                </c:pt>
                <c:pt idx="156">
                  <c:v>2.66922718544726</c:v>
                </c:pt>
                <c:pt idx="157">
                  <c:v>2.70754290011365</c:v>
                </c:pt>
                <c:pt idx="158">
                  <c:v>2.7459475036145298</c:v>
                </c:pt>
                <c:pt idx="159">
                  <c:v>2.7844409959499101</c:v>
                </c:pt>
                <c:pt idx="160">
                  <c:v>2.8230233771197799</c:v>
                </c:pt>
                <c:pt idx="161">
                  <c:v>2.86169464712414</c:v>
                </c:pt>
                <c:pt idx="162">
                  <c:v>2.90045480596299</c:v>
                </c:pt>
                <c:pt idx="163">
                  <c:v>2.9393038536363396</c:v>
                </c:pt>
                <c:pt idx="164">
                  <c:v>2.97824179014418</c:v>
                </c:pt>
                <c:pt idx="165">
                  <c:v>3.01726861548652</c:v>
                </c:pt>
                <c:pt idx="166">
                  <c:v>3.0563843296633499</c:v>
                </c:pt>
                <c:pt idx="167">
                  <c:v>3.0955889326746702</c:v>
                </c:pt>
                <c:pt idx="168">
                  <c:v>3.13488242452049</c:v>
                </c:pt>
                <c:pt idx="169">
                  <c:v>3.1742648052007998</c:v>
                </c:pt>
                <c:pt idx="170">
                  <c:v>3.2137360747155999</c:v>
                </c:pt>
                <c:pt idx="171">
                  <c:v>3.25323166236271</c:v>
                </c:pt>
                <c:pt idx="172">
                  <c:v>3.2925087098798902</c:v>
                </c:pt>
                <c:pt idx="173">
                  <c:v>3.33183054584965</c:v>
                </c:pt>
                <c:pt idx="174">
                  <c:v>3.3711971702719801</c:v>
                </c:pt>
                <c:pt idx="175">
                  <c:v>3.4106085831468902</c:v>
                </c:pt>
                <c:pt idx="176">
                  <c:v>3.4500647844743701</c:v>
                </c:pt>
                <c:pt idx="177">
                  <c:v>3.4895657742544399</c:v>
                </c:pt>
                <c:pt idx="178">
                  <c:v>3.5291115524870702</c:v>
                </c:pt>
                <c:pt idx="179">
                  <c:v>3.5687021191722801</c:v>
                </c:pt>
                <c:pt idx="180">
                  <c:v>3.60833747431007</c:v>
                </c:pt>
                <c:pt idx="181">
                  <c:v>3.64801761790044</c:v>
                </c:pt>
                <c:pt idx="182">
                  <c:v>3.6877425499433802</c:v>
                </c:pt>
                <c:pt idx="183">
                  <c:v>3.7275122704388899</c:v>
                </c:pt>
                <c:pt idx="184">
                  <c:v>3.76732677938698</c:v>
                </c:pt>
                <c:pt idx="185">
                  <c:v>3.80718607678766</c:v>
                </c:pt>
                <c:pt idx="186">
                  <c:v>3.8470901626409</c:v>
                </c:pt>
                <c:pt idx="187">
                  <c:v>3.88703903694672</c:v>
                </c:pt>
                <c:pt idx="188">
                  <c:v>3.9270326997051099</c:v>
                </c:pt>
                <c:pt idx="189">
                  <c:v>3.9670711509160896</c:v>
                </c:pt>
                <c:pt idx="190">
                  <c:v>4.0071543905796299</c:v>
                </c:pt>
                <c:pt idx="191">
                  <c:v>4.0472824186957599</c:v>
                </c:pt>
                <c:pt idx="192">
                  <c:v>4.0874552352644598</c:v>
                </c:pt>
                <c:pt idx="193">
                  <c:v>4.1276728402857303</c:v>
                </c:pt>
                <c:pt idx="194">
                  <c:v>4.1679352337595805</c:v>
                </c:pt>
                <c:pt idx="195">
                  <c:v>4.2082424156860103</c:v>
                </c:pt>
                <c:pt idx="196">
                  <c:v>4.2485943860650206</c:v>
                </c:pt>
                <c:pt idx="197">
                  <c:v>4.2889911448965901</c:v>
                </c:pt>
                <c:pt idx="198">
                  <c:v>4.3294326921807498</c:v>
                </c:pt>
                <c:pt idx="199">
                  <c:v>4.3699190279174802</c:v>
                </c:pt>
                <c:pt idx="200">
                  <c:v>4.4104501521067903</c:v>
                </c:pt>
                <c:pt idx="201">
                  <c:v>4.4510260647486701</c:v>
                </c:pt>
                <c:pt idx="202">
                  <c:v>4.4915702840169693</c:v>
                </c:pt>
                <c:pt idx="203">
                  <c:v>4.5318230186551505</c:v>
                </c:pt>
                <c:pt idx="204">
                  <c:v>4.5720950465951598</c:v>
                </c:pt>
                <c:pt idx="205">
                  <c:v>4.6123863678369998</c:v>
                </c:pt>
                <c:pt idx="206">
                  <c:v>4.6526969823806601</c:v>
                </c:pt>
                <c:pt idx="207">
                  <c:v>4.6930268902261503</c:v>
                </c:pt>
                <c:pt idx="208">
                  <c:v>4.7333760913734606</c:v>
                </c:pt>
                <c:pt idx="209">
                  <c:v>4.7737445858225893</c:v>
                </c:pt>
                <c:pt idx="210">
                  <c:v>4.8141323735735497</c:v>
                </c:pt>
                <c:pt idx="211">
                  <c:v>4.8545394546263401</c:v>
                </c:pt>
                <c:pt idx="212">
                  <c:v>4.8949658289809408</c:v>
                </c:pt>
                <c:pt idx="213">
                  <c:v>4.9354114966373794</c:v>
                </c:pt>
                <c:pt idx="214">
                  <c:v>4.9758764575956294</c:v>
                </c:pt>
                <c:pt idx="215">
                  <c:v>5.0163607118557199</c:v>
                </c:pt>
                <c:pt idx="216">
                  <c:v>5.0568642594176296</c:v>
                </c:pt>
                <c:pt idx="217">
                  <c:v>5.0973871002813596</c:v>
                </c:pt>
                <c:pt idx="218">
                  <c:v>5.1379292344469203</c:v>
                </c:pt>
                <c:pt idx="219">
                  <c:v>5.1784906619143003</c:v>
                </c:pt>
                <c:pt idx="220">
                  <c:v>5.2190713826835102</c:v>
                </c:pt>
                <c:pt idx="221">
                  <c:v>5.2596713967545394</c:v>
                </c:pt>
                <c:pt idx="222">
                  <c:v>5.3002907041274003</c:v>
                </c:pt>
                <c:pt idx="223">
                  <c:v>5.3409293048020796</c:v>
                </c:pt>
                <c:pt idx="224">
                  <c:v>5.3815871987785799</c:v>
                </c:pt>
                <c:pt idx="225">
                  <c:v>5.42226438605692</c:v>
                </c:pt>
                <c:pt idx="226">
                  <c:v>5.4629608666370695</c:v>
                </c:pt>
                <c:pt idx="227">
                  <c:v>5.5036766405190498</c:v>
                </c:pt>
                <c:pt idx="228">
                  <c:v>5.5444117077028601</c:v>
                </c:pt>
                <c:pt idx="229">
                  <c:v>5.5851660681884905</c:v>
                </c:pt>
                <c:pt idx="230">
                  <c:v>5.6259397219759402</c:v>
                </c:pt>
                <c:pt idx="231">
                  <c:v>5.6667326690652207</c:v>
                </c:pt>
                <c:pt idx="232">
                  <c:v>5.7075449094563204</c:v>
                </c:pt>
                <c:pt idx="233">
                  <c:v>5.7482697508346599</c:v>
                </c:pt>
                <c:pt idx="234">
                  <c:v>5.7885611729178104</c:v>
                </c:pt>
                <c:pt idx="235">
                  <c:v>5.8288373469335601</c:v>
                </c:pt>
                <c:pt idx="236">
                  <c:v>5.8690982728819101</c:v>
                </c:pt>
                <c:pt idx="237">
                  <c:v>5.9093439507628593</c:v>
                </c:pt>
                <c:pt idx="238">
                  <c:v>5.9495743805764105</c:v>
                </c:pt>
                <c:pt idx="239">
                  <c:v>5.9897895623225601</c:v>
                </c:pt>
                <c:pt idx="240">
                  <c:v>6.0299894960013001</c:v>
                </c:pt>
                <c:pt idx="241">
                  <c:v>6.99012167155818</c:v>
                </c:pt>
                <c:pt idx="242">
                  <c:v>7.9223550306947201</c:v>
                </c:pt>
                <c:pt idx="243">
                  <c:v>8.8204228003077603</c:v>
                </c:pt>
                <c:pt idx="244">
                  <c:v>9.6764427113262812</c:v>
                </c:pt>
                <c:pt idx="245">
                  <c:v>10.4855451518611</c:v>
                </c:pt>
                <c:pt idx="246">
                  <c:v>11.246213381393201</c:v>
                </c:pt>
                <c:pt idx="247">
                  <c:v>11.958966698273901</c:v>
                </c:pt>
                <c:pt idx="248">
                  <c:v>12.6260980651937</c:v>
                </c:pt>
                <c:pt idx="249">
                  <c:v>13.249239020246501</c:v>
                </c:pt>
                <c:pt idx="250">
                  <c:v>13.8271189606152</c:v>
                </c:pt>
                <c:pt idx="251">
                  <c:v>14.3681484957482</c:v>
                </c:pt>
                <c:pt idx="252">
                  <c:v>14.8690044677159</c:v>
                </c:pt>
                <c:pt idx="253">
                  <c:v>15.333011665028199</c:v>
                </c:pt>
                <c:pt idx="254">
                  <c:v>15.766521901508</c:v>
                </c:pt>
                <c:pt idx="255">
                  <c:v>16.165814616200301</c:v>
                </c:pt>
                <c:pt idx="256">
                  <c:v>16.545658015831201</c:v>
                </c:pt>
                <c:pt idx="257">
                  <c:v>16.9047085255038</c:v>
                </c:pt>
                <c:pt idx="258">
                  <c:v>17.2404092231499</c:v>
                </c:pt>
                <c:pt idx="259">
                  <c:v>17.552760108769398</c:v>
                </c:pt>
                <c:pt idx="260">
                  <c:v>17.841761182362298</c:v>
                </c:pt>
                <c:pt idx="261">
                  <c:v>18.116319542709299</c:v>
                </c:pt>
                <c:pt idx="262">
                  <c:v>18.376547736812899</c:v>
                </c:pt>
                <c:pt idx="263">
                  <c:v>18.6182452752793</c:v>
                </c:pt>
                <c:pt idx="264">
                  <c:v>18.841412158108501</c:v>
                </c:pt>
                <c:pt idx="265">
                  <c:v>19.046048385300701</c:v>
                </c:pt>
                <c:pt idx="266">
                  <c:v>19.249483207323397</c:v>
                </c:pt>
                <c:pt idx="267">
                  <c:v>19.440786010245201</c:v>
                </c:pt>
                <c:pt idx="268">
                  <c:v>19.619781935747</c:v>
                </c:pt>
                <c:pt idx="269">
                  <c:v>19.786470983828803</c:v>
                </c:pt>
                <c:pt idx="270">
                  <c:v>19.944307680702</c:v>
                </c:pt>
                <c:pt idx="271">
                  <c:v>21.209414554832399</c:v>
                </c:pt>
                <c:pt idx="272">
                  <c:v>21.691321191691902</c:v>
                </c:pt>
                <c:pt idx="273">
                  <c:v>22.118557740334399</c:v>
                </c:pt>
                <c:pt idx="274">
                  <c:v>22.503739400963799</c:v>
                </c:pt>
                <c:pt idx="275">
                  <c:v>22.854116530235903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1C0-419D-AB2E-64DE7911E120}"/>
            </c:ext>
          </c:extLst>
        </c:ser>
        <c:ser>
          <c:idx val="1"/>
          <c:order val="1"/>
          <c:tx>
            <c:strRef>
              <c:f>Taul2!$W$4</c:f>
              <c:strCache>
                <c:ptCount val="1"/>
                <c:pt idx="0">
                  <c:v>Plus 370 kg/m3 0,50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Taul3!$Z$6:$Z$281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2.76638343623294E-10</c:v>
                </c:pt>
                <c:pt idx="41">
                  <c:v>6.8445903797052798E-10</c:v>
                </c:pt>
                <c:pt idx="42">
                  <c:v>2.0950055066977901E-6</c:v>
                </c:pt>
                <c:pt idx="43">
                  <c:v>3.29300212185801E-5</c:v>
                </c:pt>
                <c:pt idx="44">
                  <c:v>2.2775379399157298E-4</c:v>
                </c:pt>
                <c:pt idx="45">
                  <c:v>8.6220424023625199E-4</c:v>
                </c:pt>
                <c:pt idx="46">
                  <c:v>2.3164892908157098E-3</c:v>
                </c:pt>
                <c:pt idx="47">
                  <c:v>4.9868082038787495E-3</c:v>
                </c:pt>
                <c:pt idx="48">
                  <c:v>9.2286323784592488E-3</c:v>
                </c:pt>
                <c:pt idx="49">
                  <c:v>1.53329554968303E-2</c:v>
                </c:pt>
                <c:pt idx="50">
                  <c:v>2.35260692454245E-2</c:v>
                </c:pt>
                <c:pt idx="51">
                  <c:v>3.3948707112438997E-2</c:v>
                </c:pt>
                <c:pt idx="52">
                  <c:v>4.6689336785328904E-2</c:v>
                </c:pt>
                <c:pt idx="53">
                  <c:v>6.1800905568673799E-2</c:v>
                </c:pt>
                <c:pt idx="54">
                  <c:v>7.9275678197227792E-2</c:v>
                </c:pt>
                <c:pt idx="55">
                  <c:v>9.90890665488669E-2</c:v>
                </c:pt>
                <c:pt idx="56">
                  <c:v>0.121168469090866</c:v>
                </c:pt>
                <c:pt idx="57">
                  <c:v>0.14543420607594298</c:v>
                </c:pt>
                <c:pt idx="58">
                  <c:v>0.17188276106926001</c:v>
                </c:pt>
                <c:pt idx="59">
                  <c:v>0.20030937064615301</c:v>
                </c:pt>
                <c:pt idx="60">
                  <c:v>0.230806072082784</c:v>
                </c:pt>
                <c:pt idx="61">
                  <c:v>0.26314128235479201</c:v>
                </c:pt>
                <c:pt idx="62">
                  <c:v>0.29728011211331301</c:v>
                </c:pt>
                <c:pt idx="63">
                  <c:v>0.33319649614682001</c:v>
                </c:pt>
                <c:pt idx="64">
                  <c:v>0.37063425032320602</c:v>
                </c:pt>
                <c:pt idx="65">
                  <c:v>0.40972252245016699</c:v>
                </c:pt>
                <c:pt idx="66">
                  <c:v>0.450159453209033</c:v>
                </c:pt>
                <c:pt idx="67">
                  <c:v>0.49201048644847595</c:v>
                </c:pt>
                <c:pt idx="68">
                  <c:v>0.53508593300280305</c:v>
                </c:pt>
                <c:pt idx="69">
                  <c:v>0.57910819182802398</c:v>
                </c:pt>
                <c:pt idx="70">
                  <c:v>0.62424411226024801</c:v>
                </c:pt>
                <c:pt idx="71">
                  <c:v>0.67049369429947603</c:v>
                </c:pt>
                <c:pt idx="72">
                  <c:v>0.71785693794570804</c:v>
                </c:pt>
                <c:pt idx="73">
                  <c:v>0.76600783240920789</c:v>
                </c:pt>
                <c:pt idx="74">
                  <c:v>0.81491787957822603</c:v>
                </c:pt>
                <c:pt idx="75">
                  <c:v>0.86474940401760891</c:v>
                </c:pt>
                <c:pt idx="76">
                  <c:v>0.91550240572735797</c:v>
                </c:pt>
                <c:pt idx="77">
                  <c:v>0.9671768847074721</c:v>
                </c:pt>
                <c:pt idx="78">
                  <c:v>1.01925371608688</c:v>
                </c:pt>
                <c:pt idx="79">
                  <c:v>1.07189680838643</c:v>
                </c:pt>
                <c:pt idx="80">
                  <c:v>1.12522517302422</c:v>
                </c:pt>
                <c:pt idx="81">
                  <c:v>1.17923881000024</c:v>
                </c:pt>
                <c:pt idx="82">
                  <c:v>1.23393771931449</c:v>
                </c:pt>
                <c:pt idx="83">
                  <c:v>1.28881626299852</c:v>
                </c:pt>
                <c:pt idx="84">
                  <c:v>1.34416905541871</c:v>
                </c:pt>
                <c:pt idx="85">
                  <c:v>1.4000215656294301</c:v>
                </c:pt>
                <c:pt idx="86">
                  <c:v>1.45637379363068</c:v>
                </c:pt>
                <c:pt idx="87">
                  <c:v>1.5131901011815601</c:v>
                </c:pt>
                <c:pt idx="88">
                  <c:v>1.5701195163527</c:v>
                </c:pt>
                <c:pt idx="89">
                  <c:v>1.6274089668582101</c:v>
                </c:pt>
                <c:pt idx="90">
                  <c:v>1.6850584526980801</c:v>
                </c:pt>
                <c:pt idx="91">
                  <c:v>1.74306797387232</c:v>
                </c:pt>
                <c:pt idx="92">
                  <c:v>1.80132773368803</c:v>
                </c:pt>
                <c:pt idx="93">
                  <c:v>1.85953820616319</c:v>
                </c:pt>
                <c:pt idx="94">
                  <c:v>1.9179456516503701</c:v>
                </c:pt>
                <c:pt idx="95">
                  <c:v>1.97655007014957</c:v>
                </c:pt>
                <c:pt idx="96">
                  <c:v>2.03535146166079</c:v>
                </c:pt>
                <c:pt idx="97">
                  <c:v>2.0943498261840299</c:v>
                </c:pt>
                <c:pt idx="98">
                  <c:v>2.1535451637192899</c:v>
                </c:pt>
                <c:pt idx="99">
                  <c:v>2.2129374742665702</c:v>
                </c:pt>
                <c:pt idx="100">
                  <c:v>2.2725267578258701</c:v>
                </c:pt>
                <c:pt idx="101">
                  <c:v>2.33231301439718</c:v>
                </c:pt>
                <c:pt idx="102">
                  <c:v>2.39212080113714</c:v>
                </c:pt>
                <c:pt idx="103">
                  <c:v>2.4519548920817598</c:v>
                </c:pt>
                <c:pt idx="104">
                  <c:v>2.51192753599081</c:v>
                </c:pt>
                <c:pt idx="105">
                  <c:v>2.5720387328643102</c:v>
                </c:pt>
                <c:pt idx="106">
                  <c:v>2.6322884827022599</c:v>
                </c:pt>
                <c:pt idx="107">
                  <c:v>2.6926767855046498</c:v>
                </c:pt>
                <c:pt idx="108">
                  <c:v>2.75320364127148</c:v>
                </c:pt>
                <c:pt idx="109">
                  <c:v>2.8138690500027597</c:v>
                </c:pt>
                <c:pt idx="110">
                  <c:v>2.8746730116984804</c:v>
                </c:pt>
                <c:pt idx="111">
                  <c:v>2.9356155263586499</c:v>
                </c:pt>
                <c:pt idx="112">
                  <c:v>2.9964037784356696</c:v>
                </c:pt>
                <c:pt idx="113">
                  <c:v>3.0572421940999299</c:v>
                </c:pt>
                <c:pt idx="114">
                  <c:v>3.1181581292269001</c:v>
                </c:pt>
                <c:pt idx="115">
                  <c:v>3.17915158381658</c:v>
                </c:pt>
                <c:pt idx="116">
                  <c:v>3.2402225578689801</c:v>
                </c:pt>
                <c:pt idx="117">
                  <c:v>3.3013710513840899</c:v>
                </c:pt>
                <c:pt idx="118">
                  <c:v>3.3625970643619203</c:v>
                </c:pt>
                <c:pt idx="119">
                  <c:v>3.4239005968024698</c:v>
                </c:pt>
                <c:pt idx="120">
                  <c:v>3.4852816487057301</c:v>
                </c:pt>
                <c:pt idx="121">
                  <c:v>3.5466845869017098</c:v>
                </c:pt>
                <c:pt idx="122">
                  <c:v>3.60794615890073</c:v>
                </c:pt>
                <c:pt idx="123">
                  <c:v>3.6692359396716197</c:v>
                </c:pt>
                <c:pt idx="124">
                  <c:v>3.7305539292143601</c:v>
                </c:pt>
                <c:pt idx="125">
                  <c:v>3.7919001275289701</c:v>
                </c:pt>
                <c:pt idx="126">
                  <c:v>3.85327453461543</c:v>
                </c:pt>
                <c:pt idx="127">
                  <c:v>3.9146771504737501</c:v>
                </c:pt>
                <c:pt idx="128">
                  <c:v>3.9761079751039303</c:v>
                </c:pt>
                <c:pt idx="129">
                  <c:v>4.0375670085059694</c:v>
                </c:pt>
                <c:pt idx="130">
                  <c:v>4.0990542506798704</c:v>
                </c:pt>
                <c:pt idx="131">
                  <c:v>4.1605697016256302</c:v>
                </c:pt>
                <c:pt idx="132">
                  <c:v>4.2221133613432498</c:v>
                </c:pt>
                <c:pt idx="133">
                  <c:v>4.2836852298327202</c:v>
                </c:pt>
                <c:pt idx="134">
                  <c:v>4.34528530709406</c:v>
                </c:pt>
                <c:pt idx="135">
                  <c:v>4.4069135931272498</c:v>
                </c:pt>
                <c:pt idx="136">
                  <c:v>4.4685700879323003</c:v>
                </c:pt>
                <c:pt idx="137">
                  <c:v>4.5302547915092202</c:v>
                </c:pt>
                <c:pt idx="138">
                  <c:v>4.59196770385799</c:v>
                </c:pt>
                <c:pt idx="139">
                  <c:v>4.6537088249786196</c:v>
                </c:pt>
                <c:pt idx="140">
                  <c:v>4.7154781548711098</c:v>
                </c:pt>
                <c:pt idx="141">
                  <c:v>4.77722403214739</c:v>
                </c:pt>
                <c:pt idx="142">
                  <c:v>4.8389849351471197</c:v>
                </c:pt>
                <c:pt idx="143">
                  <c:v>4.9007681781493497</c:v>
                </c:pt>
                <c:pt idx="144">
                  <c:v>4.9625737611541005</c:v>
                </c:pt>
                <c:pt idx="145">
                  <c:v>5.0244016841613499</c:v>
                </c:pt>
                <c:pt idx="146">
                  <c:v>5.0862519471711201</c:v>
                </c:pt>
                <c:pt idx="147">
                  <c:v>5.1481245501833994</c:v>
                </c:pt>
                <c:pt idx="148">
                  <c:v>5.21001949319818</c:v>
                </c:pt>
                <c:pt idx="149">
                  <c:v>5.2719367762154796</c:v>
                </c:pt>
                <c:pt idx="150">
                  <c:v>5.3338763992352893</c:v>
                </c:pt>
                <c:pt idx="151">
                  <c:v>5.3958383622576003</c:v>
                </c:pt>
                <c:pt idx="152">
                  <c:v>5.4578226652824302</c:v>
                </c:pt>
                <c:pt idx="153">
                  <c:v>5.5198293083097703</c:v>
                </c:pt>
                <c:pt idx="154">
                  <c:v>5.5818582913396204</c:v>
                </c:pt>
                <c:pt idx="155">
                  <c:v>5.64390961437197</c:v>
                </c:pt>
                <c:pt idx="156">
                  <c:v>5.7059832774068395</c:v>
                </c:pt>
                <c:pt idx="157">
                  <c:v>5.76807928044422</c:v>
                </c:pt>
                <c:pt idx="158">
                  <c:v>5.8301976234841</c:v>
                </c:pt>
                <c:pt idx="159">
                  <c:v>5.8923383065264998</c:v>
                </c:pt>
                <c:pt idx="160">
                  <c:v>5.9543121503477803</c:v>
                </c:pt>
                <c:pt idx="161">
                  <c:v>6.0161006291101398</c:v>
                </c:pt>
                <c:pt idx="162">
                  <c:v>6.0778743269496598</c:v>
                </c:pt>
                <c:pt idx="163">
                  <c:v>6.1396332438663404</c:v>
                </c:pt>
                <c:pt idx="164">
                  <c:v>6.2013773798601894</c:v>
                </c:pt>
                <c:pt idx="165">
                  <c:v>6.2631067349312</c:v>
                </c:pt>
                <c:pt idx="166">
                  <c:v>6.3248213090793701</c:v>
                </c:pt>
                <c:pt idx="167">
                  <c:v>6.3865211023046999</c:v>
                </c:pt>
                <c:pt idx="168">
                  <c:v>6.4482061146071894</c:v>
                </c:pt>
                <c:pt idx="169">
                  <c:v>6.5098763459868501</c:v>
                </c:pt>
                <c:pt idx="170">
                  <c:v>6.5715317964436597</c:v>
                </c:pt>
                <c:pt idx="171">
                  <c:v>6.6331724659776397</c:v>
                </c:pt>
                <c:pt idx="172">
                  <c:v>6.6947983545887899</c:v>
                </c:pt>
                <c:pt idx="173">
                  <c:v>6.7564094622770901</c:v>
                </c:pt>
                <c:pt idx="174">
                  <c:v>6.8180057890425498</c:v>
                </c:pt>
                <c:pt idx="175">
                  <c:v>6.8795873348851799</c:v>
                </c:pt>
                <c:pt idx="176">
                  <c:v>6.9411540998049706</c:v>
                </c:pt>
                <c:pt idx="177">
                  <c:v>7.0027060838019199</c:v>
                </c:pt>
                <c:pt idx="178">
                  <c:v>7.0642432868760299</c:v>
                </c:pt>
                <c:pt idx="179">
                  <c:v>7.1257657090273101</c:v>
                </c:pt>
                <c:pt idx="180">
                  <c:v>7.18727335025575</c:v>
                </c:pt>
                <c:pt idx="181">
                  <c:v>7.2487662105613397</c:v>
                </c:pt>
                <c:pt idx="182">
                  <c:v>7.3102442899441105</c:v>
                </c:pt>
                <c:pt idx="183">
                  <c:v>7.3717075884040293</c:v>
                </c:pt>
                <c:pt idx="184">
                  <c:v>7.4331561059411104</c:v>
                </c:pt>
                <c:pt idx="185">
                  <c:v>7.4945898425553601</c:v>
                </c:pt>
                <c:pt idx="186">
                  <c:v>7.5560087982467703</c:v>
                </c:pt>
                <c:pt idx="187">
                  <c:v>7.6174129730153401</c:v>
                </c:pt>
                <c:pt idx="188">
                  <c:v>7.6788023668610697</c:v>
                </c:pt>
                <c:pt idx="189">
                  <c:v>7.7401769797839597</c:v>
                </c:pt>
                <c:pt idx="190">
                  <c:v>7.80153681178402</c:v>
                </c:pt>
                <c:pt idx="191">
                  <c:v>7.86288186286124</c:v>
                </c:pt>
                <c:pt idx="192">
                  <c:v>7.9242121330156197</c:v>
                </c:pt>
                <c:pt idx="193">
                  <c:v>7.9855276222471607</c:v>
                </c:pt>
                <c:pt idx="194">
                  <c:v>8.0468283305558703</c:v>
                </c:pt>
                <c:pt idx="195">
                  <c:v>8.1081142579417396</c:v>
                </c:pt>
                <c:pt idx="196">
                  <c:v>8.1693854044047605</c:v>
                </c:pt>
                <c:pt idx="197">
                  <c:v>8.2306417699449508</c:v>
                </c:pt>
                <c:pt idx="198">
                  <c:v>8.2918833545623087</c:v>
                </c:pt>
                <c:pt idx="199">
                  <c:v>8.3527266626467895</c:v>
                </c:pt>
                <c:pt idx="200">
                  <c:v>8.4134363300877002</c:v>
                </c:pt>
                <c:pt idx="201">
                  <c:v>8.4741068960016204</c:v>
                </c:pt>
                <c:pt idx="202">
                  <c:v>8.5347383603885696</c:v>
                </c:pt>
                <c:pt idx="203">
                  <c:v>8.5953307232485212</c:v>
                </c:pt>
                <c:pt idx="204">
                  <c:v>8.655883984581509</c:v>
                </c:pt>
                <c:pt idx="205">
                  <c:v>8.7163981443874885</c:v>
                </c:pt>
                <c:pt idx="206">
                  <c:v>8.7768732026665006</c:v>
                </c:pt>
                <c:pt idx="207">
                  <c:v>8.8373091594185205</c:v>
                </c:pt>
                <c:pt idx="208">
                  <c:v>8.8977060146435587</c:v>
                </c:pt>
                <c:pt idx="209">
                  <c:v>8.9580637683416189</c:v>
                </c:pt>
                <c:pt idx="210">
                  <c:v>9.0183824205126886</c:v>
                </c:pt>
                <c:pt idx="211">
                  <c:v>9.0786619711567802</c:v>
                </c:pt>
                <c:pt idx="212">
                  <c:v>9.1389024202738796</c:v>
                </c:pt>
                <c:pt idx="213">
                  <c:v>9.1991037678640009</c:v>
                </c:pt>
                <c:pt idx="214">
                  <c:v>9.2592660139271388</c:v>
                </c:pt>
                <c:pt idx="215">
                  <c:v>9.3193891584632897</c:v>
                </c:pt>
                <c:pt idx="216">
                  <c:v>9.3794732014724591</c:v>
                </c:pt>
                <c:pt idx="217">
                  <c:v>9.4395181429546398</c:v>
                </c:pt>
                <c:pt idx="218">
                  <c:v>9.4995239829098388</c:v>
                </c:pt>
                <c:pt idx="219">
                  <c:v>9.5594907213380598</c:v>
                </c:pt>
                <c:pt idx="220">
                  <c:v>9.6194183582392903</c:v>
                </c:pt>
                <c:pt idx="221">
                  <c:v>9.6793068936135516</c:v>
                </c:pt>
                <c:pt idx="222">
                  <c:v>9.7391563274608206</c:v>
                </c:pt>
                <c:pt idx="223">
                  <c:v>9.7989666597811009</c:v>
                </c:pt>
                <c:pt idx="224">
                  <c:v>9.8587378905743996</c:v>
                </c:pt>
                <c:pt idx="225">
                  <c:v>9.9184700198407096</c:v>
                </c:pt>
                <c:pt idx="226">
                  <c:v>9.9781630475800398</c:v>
                </c:pt>
                <c:pt idx="227">
                  <c:v>10.0378169737923</c:v>
                </c:pt>
                <c:pt idx="228">
                  <c:v>10.0974317984777</c:v>
                </c:pt>
                <c:pt idx="229">
                  <c:v>10.1570075216361</c:v>
                </c:pt>
                <c:pt idx="230">
                  <c:v>10.2165441432675</c:v>
                </c:pt>
                <c:pt idx="231">
                  <c:v>10.276041663371901</c:v>
                </c:pt>
                <c:pt idx="232">
                  <c:v>10.335500081949299</c:v>
                </c:pt>
                <c:pt idx="233">
                  <c:v>10.3949193989998</c:v>
                </c:pt>
                <c:pt idx="234">
                  <c:v>10.4536473641952</c:v>
                </c:pt>
                <c:pt idx="235">
                  <c:v>10.512268046077802</c:v>
                </c:pt>
                <c:pt idx="236">
                  <c:v>10.570811460810299</c:v>
                </c:pt>
                <c:pt idx="237">
                  <c:v>10.6292776083926</c:v>
                </c:pt>
                <c:pt idx="238">
                  <c:v>10.687666488824901</c:v>
                </c:pt>
                <c:pt idx="239">
                  <c:v>10.745978102107101</c:v>
                </c:pt>
                <c:pt idx="240">
                  <c:v>10.804212448239099</c:v>
                </c:pt>
                <c:pt idx="241">
                  <c:v>12.178656610378601</c:v>
                </c:pt>
                <c:pt idx="242">
                  <c:v>13.4931559497264</c:v>
                </c:pt>
                <c:pt idx="243">
                  <c:v>14.742042686878699</c:v>
                </c:pt>
                <c:pt idx="244">
                  <c:v>15.918524446771</c:v>
                </c:pt>
                <c:pt idx="245">
                  <c:v>17.0206715961498</c:v>
                </c:pt>
                <c:pt idx="246">
                  <c:v>18.0487961016326</c:v>
                </c:pt>
                <c:pt idx="247">
                  <c:v>19.003209110187999</c:v>
                </c:pt>
                <c:pt idx="248">
                  <c:v>19.887302534341</c:v>
                </c:pt>
                <c:pt idx="249">
                  <c:v>20.706662220465702</c:v>
                </c:pt>
                <c:pt idx="250">
                  <c:v>21.467971911205002</c:v>
                </c:pt>
                <c:pt idx="251">
                  <c:v>22.168926311060002</c:v>
                </c:pt>
                <c:pt idx="252">
                  <c:v>22.818672222177902</c:v>
                </c:pt>
                <c:pt idx="253">
                  <c:v>23.418800173134201</c:v>
                </c:pt>
                <c:pt idx="254">
                  <c:v>23.966141561346603</c:v>
                </c:pt>
                <c:pt idx="255">
                  <c:v>24.4754239148449</c:v>
                </c:pt>
                <c:pt idx="256">
                  <c:v>24.9454755962695</c:v>
                </c:pt>
                <c:pt idx="257">
                  <c:v>25.373125546438601</c:v>
                </c:pt>
                <c:pt idx="258">
                  <c:v>25.7736411427089</c:v>
                </c:pt>
                <c:pt idx="259">
                  <c:v>26.142785105648802</c:v>
                </c:pt>
                <c:pt idx="260">
                  <c:v>26.478852946561702</c:v>
                </c:pt>
                <c:pt idx="261">
                  <c:v>26.796372654893801</c:v>
                </c:pt>
                <c:pt idx="262">
                  <c:v>27.0890008086287</c:v>
                </c:pt>
                <c:pt idx="263">
                  <c:v>27.3572394670276</c:v>
                </c:pt>
                <c:pt idx="264">
                  <c:v>27.619328048466599</c:v>
                </c:pt>
                <c:pt idx="265">
                  <c:v>27.866083641935798</c:v>
                </c:pt>
                <c:pt idx="266">
                  <c:v>28.097506247435099</c:v>
                </c:pt>
                <c:pt idx="267">
                  <c:v>28.3135958649647</c:v>
                </c:pt>
                <c:pt idx="268">
                  <c:v>28.514352494524502</c:v>
                </c:pt>
                <c:pt idx="269">
                  <c:v>28.7028945424731</c:v>
                </c:pt>
                <c:pt idx="270">
                  <c:v>28.887821209362599</c:v>
                </c:pt>
                <c:pt idx="271">
                  <c:v>30.252316293350699</c:v>
                </c:pt>
                <c:pt idx="272">
                  <c:v>30.749043660637199</c:v>
                </c:pt>
                <c:pt idx="273">
                  <c:v>31.173487324500602</c:v>
                </c:pt>
                <c:pt idx="274">
                  <c:v>31.551135094863703</c:v>
                </c:pt>
                <c:pt idx="275">
                  <c:v>31.895342950894698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1C0-419D-AB2E-64DE7911E120}"/>
            </c:ext>
          </c:extLst>
        </c:ser>
        <c:ser>
          <c:idx val="2"/>
          <c:order val="2"/>
          <c:tx>
            <c:strRef>
              <c:f>Taul2!$AL$4</c:f>
              <c:strCache>
                <c:ptCount val="1"/>
                <c:pt idx="0">
                  <c:v>Plus 430 kg/m3 0,40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Taul3!$AO$6:$AO$281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1.51819951515118E-5</c:v>
                </c:pt>
                <c:pt idx="31">
                  <c:v>3.6470761214451798E-5</c:v>
                </c:pt>
                <c:pt idx="32">
                  <c:v>5.7759527277391901E-5</c:v>
                </c:pt>
                <c:pt idx="33">
                  <c:v>7.904829334033189E-5</c:v>
                </c:pt>
                <c:pt idx="34">
                  <c:v>2.3011379215813401E-4</c:v>
                </c:pt>
                <c:pt idx="35">
                  <c:v>1.38392250473532E-3</c:v>
                </c:pt>
                <c:pt idx="36">
                  <c:v>5.3150260407255302E-3</c:v>
                </c:pt>
                <c:pt idx="37">
                  <c:v>1.38521369179933E-2</c:v>
                </c:pt>
                <c:pt idx="38">
                  <c:v>2.84073726935858E-2</c:v>
                </c:pt>
                <c:pt idx="39">
                  <c:v>4.9819442389282605E-2</c:v>
                </c:pt>
                <c:pt idx="40">
                  <c:v>7.8506213952260998E-2</c:v>
                </c:pt>
                <c:pt idx="41">
                  <c:v>0.114515708324291</c:v>
                </c:pt>
                <c:pt idx="42">
                  <c:v>0.15764175831535601</c:v>
                </c:pt>
                <c:pt idx="43">
                  <c:v>0.20758632416768702</c:v>
                </c:pt>
                <c:pt idx="44">
                  <c:v>0.26390020078408299</c:v>
                </c:pt>
                <c:pt idx="45">
                  <c:v>0.32585647061890499</c:v>
                </c:pt>
                <c:pt idx="46">
                  <c:v>0.39361112248775199</c:v>
                </c:pt>
                <c:pt idx="47">
                  <c:v>0.466112625934958</c:v>
                </c:pt>
                <c:pt idx="48">
                  <c:v>0.543766472857657</c:v>
                </c:pt>
                <c:pt idx="49">
                  <c:v>0.62543601239202906</c:v>
                </c:pt>
                <c:pt idx="50">
                  <c:v>0.71119553261157498</c:v>
                </c:pt>
                <c:pt idx="51">
                  <c:v>0.80041911501765495</c:v>
                </c:pt>
                <c:pt idx="52">
                  <c:v>0.89285165136260403</c:v>
                </c:pt>
                <c:pt idx="53">
                  <c:v>0.98822609853701304</c:v>
                </c:pt>
                <c:pt idx="54">
                  <c:v>1.08607580215566</c:v>
                </c:pt>
                <c:pt idx="55">
                  <c:v>1.18638527414424</c:v>
                </c:pt>
                <c:pt idx="56">
                  <c:v>1.2885782331097</c:v>
                </c:pt>
                <c:pt idx="57">
                  <c:v>1.39270203702622</c:v>
                </c:pt>
                <c:pt idx="58">
                  <c:v>1.4977430176012299</c:v>
                </c:pt>
                <c:pt idx="59">
                  <c:v>1.6041312604864</c:v>
                </c:pt>
                <c:pt idx="60">
                  <c:v>1.7118667656817399</c:v>
                </c:pt>
                <c:pt idx="61">
                  <c:v>1.8209495331872598</c:v>
                </c:pt>
                <c:pt idx="62">
                  <c:v>1.9303983886442799</c:v>
                </c:pt>
                <c:pt idx="63">
                  <c:v>2.0407417696154297</c:v>
                </c:pt>
                <c:pt idx="64">
                  <c:v>2.1520326522896802</c:v>
                </c:pt>
                <c:pt idx="65">
                  <c:v>2.2642710366670298</c:v>
                </c:pt>
                <c:pt idx="66">
                  <c:v>2.3767200037643796</c:v>
                </c:pt>
                <c:pt idx="67">
                  <c:v>2.48931616796999</c:v>
                </c:pt>
                <c:pt idx="68">
                  <c:v>2.60239230146935</c:v>
                </c:pt>
                <c:pt idx="69">
                  <c:v>2.71594840426246</c:v>
                </c:pt>
                <c:pt idx="70">
                  <c:v>2.8297238821209598</c:v>
                </c:pt>
                <c:pt idx="71">
                  <c:v>2.94325065099151</c:v>
                </c:pt>
                <c:pt idx="72">
                  <c:v>3.05692641555415</c:v>
                </c:pt>
                <c:pt idx="73">
                  <c:v>3.1707511758088898</c:v>
                </c:pt>
                <c:pt idx="74">
                  <c:v>3.2846949843000899</c:v>
                </c:pt>
                <c:pt idx="75">
                  <c:v>3.3979013620667802</c:v>
                </c:pt>
                <c:pt idx="76">
                  <c:v>3.5109160765144298</c:v>
                </c:pt>
                <c:pt idx="77">
                  <c:v>3.6237391276430704</c:v>
                </c:pt>
                <c:pt idx="78">
                  <c:v>3.7363705154526698</c:v>
                </c:pt>
                <c:pt idx="79">
                  <c:v>3.84881023994325</c:v>
                </c:pt>
                <c:pt idx="80">
                  <c:v>3.9610583011148099</c:v>
                </c:pt>
                <c:pt idx="81">
                  <c:v>4.0731146989673306</c:v>
                </c:pt>
                <c:pt idx="82">
                  <c:v>4.1849794335008301</c:v>
                </c:pt>
                <c:pt idx="83">
                  <c:v>4.2946449685058603</c:v>
                </c:pt>
                <c:pt idx="84">
                  <c:v>4.4017285217797602</c:v>
                </c:pt>
                <c:pt idx="85">
                  <c:v>4.50881207505366</c:v>
                </c:pt>
                <c:pt idx="86">
                  <c:v>4.6158956283275598</c:v>
                </c:pt>
                <c:pt idx="87">
                  <c:v>4.7229791816014499</c:v>
                </c:pt>
                <c:pt idx="88">
                  <c:v>4.8300627348753506</c:v>
                </c:pt>
                <c:pt idx="89">
                  <c:v>4.9371462881492496</c:v>
                </c:pt>
                <c:pt idx="90">
                  <c:v>5.0442298414231503</c:v>
                </c:pt>
                <c:pt idx="91">
                  <c:v>5.1513133946970404</c:v>
                </c:pt>
                <c:pt idx="92">
                  <c:v>5.2583969479709394</c:v>
                </c:pt>
                <c:pt idx="93">
                  <c:v>5.3654805012448401</c:v>
                </c:pt>
                <c:pt idx="94">
                  <c:v>5.47256405451874</c:v>
                </c:pt>
                <c:pt idx="95">
                  <c:v>5.5796476077926398</c:v>
                </c:pt>
                <c:pt idx="96">
                  <c:v>5.6867311610665396</c:v>
                </c:pt>
                <c:pt idx="97">
                  <c:v>5.7938147143404404</c:v>
                </c:pt>
                <c:pt idx="98">
                  <c:v>5.9008982676143402</c:v>
                </c:pt>
                <c:pt idx="99">
                  <c:v>6.0079818208882294</c:v>
                </c:pt>
                <c:pt idx="100">
                  <c:v>6.1140436935328895</c:v>
                </c:pt>
                <c:pt idx="101">
                  <c:v>6.2169854197225698</c:v>
                </c:pt>
                <c:pt idx="102">
                  <c:v>6.3199271459122492</c:v>
                </c:pt>
                <c:pt idx="103">
                  <c:v>6.4228688721019296</c:v>
                </c:pt>
                <c:pt idx="104">
                  <c:v>6.5258105982916108</c:v>
                </c:pt>
                <c:pt idx="105">
                  <c:v>6.6287523244812903</c:v>
                </c:pt>
                <c:pt idx="106">
                  <c:v>6.7316940506709599</c:v>
                </c:pt>
                <c:pt idx="107">
                  <c:v>6.8346357768606403</c:v>
                </c:pt>
                <c:pt idx="108">
                  <c:v>6.9375775030503304</c:v>
                </c:pt>
                <c:pt idx="109">
                  <c:v>7.0405192292400098</c:v>
                </c:pt>
                <c:pt idx="110">
                  <c:v>7.1434609554296795</c:v>
                </c:pt>
                <c:pt idx="111">
                  <c:v>7.2464026816193599</c:v>
                </c:pt>
                <c:pt idx="112">
                  <c:v>7.3493444078090393</c:v>
                </c:pt>
                <c:pt idx="113">
                  <c:v>7.4522861339987196</c:v>
                </c:pt>
                <c:pt idx="114">
                  <c:v>7.5552278601884</c:v>
                </c:pt>
                <c:pt idx="115">
                  <c:v>7.6560343030665496</c:v>
                </c:pt>
                <c:pt idx="116">
                  <c:v>7.7557456968121103</c:v>
                </c:pt>
                <c:pt idx="117">
                  <c:v>7.8554570905576702</c:v>
                </c:pt>
                <c:pt idx="118">
                  <c:v>7.9551684843032398</c:v>
                </c:pt>
                <c:pt idx="119">
                  <c:v>8.0548798780487996</c:v>
                </c:pt>
                <c:pt idx="120">
                  <c:v>8.1545912717943594</c:v>
                </c:pt>
                <c:pt idx="121">
                  <c:v>8.2543026655399299</c:v>
                </c:pt>
                <c:pt idx="122">
                  <c:v>8.3540140592854897</c:v>
                </c:pt>
                <c:pt idx="123">
                  <c:v>8.4537254530310495</c:v>
                </c:pt>
                <c:pt idx="124">
                  <c:v>8.5534368467766111</c:v>
                </c:pt>
                <c:pt idx="125">
                  <c:v>8.6531482405221798</c:v>
                </c:pt>
                <c:pt idx="126">
                  <c:v>8.7528596342677396</c:v>
                </c:pt>
                <c:pt idx="127">
                  <c:v>8.8525710280132994</c:v>
                </c:pt>
                <c:pt idx="128">
                  <c:v>8.9522824217588699</c:v>
                </c:pt>
                <c:pt idx="129">
                  <c:v>9.0518059518272604</c:v>
                </c:pt>
                <c:pt idx="130">
                  <c:v>9.1490240284459912</c:v>
                </c:pt>
                <c:pt idx="131">
                  <c:v>9.2462421050647201</c:v>
                </c:pt>
                <c:pt idx="132">
                  <c:v>9.3434601816834491</c:v>
                </c:pt>
                <c:pt idx="133">
                  <c:v>9.4406782583021709</c:v>
                </c:pt>
                <c:pt idx="134">
                  <c:v>9.5378963349208998</c:v>
                </c:pt>
                <c:pt idx="135">
                  <c:v>9.6351144115396288</c:v>
                </c:pt>
                <c:pt idx="136">
                  <c:v>9.7323324881583595</c:v>
                </c:pt>
                <c:pt idx="137">
                  <c:v>9.8295505647770884</c:v>
                </c:pt>
                <c:pt idx="138">
                  <c:v>9.9267686413958209</c:v>
                </c:pt>
                <c:pt idx="139">
                  <c:v>10.023986718014498</c:v>
                </c:pt>
                <c:pt idx="140">
                  <c:v>10.121204794633201</c:v>
                </c:pt>
                <c:pt idx="141">
                  <c:v>10.218422871252001</c:v>
                </c:pt>
                <c:pt idx="142">
                  <c:v>10.315640947870699</c:v>
                </c:pt>
                <c:pt idx="143">
                  <c:v>10.412859024489402</c:v>
                </c:pt>
                <c:pt idx="144">
                  <c:v>10.509590641057299</c:v>
                </c:pt>
                <c:pt idx="145">
                  <c:v>10.6057171347395</c:v>
                </c:pt>
                <c:pt idx="146">
                  <c:v>10.7017118347673</c:v>
                </c:pt>
                <c:pt idx="147">
                  <c:v>10.797574741140799</c:v>
                </c:pt>
                <c:pt idx="148">
                  <c:v>10.8933058538599</c:v>
                </c:pt>
                <c:pt idx="149">
                  <c:v>10.9889051729246</c:v>
                </c:pt>
                <c:pt idx="150">
                  <c:v>11.084372698334901</c:v>
                </c:pt>
                <c:pt idx="151">
                  <c:v>11.179708430090901</c:v>
                </c:pt>
                <c:pt idx="152">
                  <c:v>11.274912368192499</c:v>
                </c:pt>
                <c:pt idx="153">
                  <c:v>11.3699845126397</c:v>
                </c:pt>
                <c:pt idx="154">
                  <c:v>11.4649248634326</c:v>
                </c:pt>
                <c:pt idx="155">
                  <c:v>11.559733420571099</c:v>
                </c:pt>
                <c:pt idx="156">
                  <c:v>11.6544101840552</c:v>
                </c:pt>
                <c:pt idx="157">
                  <c:v>11.7489551538849</c:v>
                </c:pt>
                <c:pt idx="158">
                  <c:v>11.843368330060299</c:v>
                </c:pt>
                <c:pt idx="159">
                  <c:v>11.937649712581299</c:v>
                </c:pt>
                <c:pt idx="160">
                  <c:v>12.031799301447901</c:v>
                </c:pt>
                <c:pt idx="161">
                  <c:v>12.1258170966601</c:v>
                </c:pt>
                <c:pt idx="162">
                  <c:v>12.219703098218</c:v>
                </c:pt>
                <c:pt idx="163">
                  <c:v>12.313457306121499</c:v>
                </c:pt>
                <c:pt idx="164">
                  <c:v>12.407079720370701</c:v>
                </c:pt>
                <c:pt idx="165">
                  <c:v>12.5005703409654</c:v>
                </c:pt>
                <c:pt idx="166">
                  <c:v>12.593929167905801</c:v>
                </c:pt>
                <c:pt idx="167">
                  <c:v>12.687156201191799</c:v>
                </c:pt>
                <c:pt idx="168">
                  <c:v>12.780251440823498</c:v>
                </c:pt>
                <c:pt idx="169">
                  <c:v>12.873214886800701</c:v>
                </c:pt>
                <c:pt idx="170">
                  <c:v>12.9660465391236</c:v>
                </c:pt>
                <c:pt idx="171">
                  <c:v>13.058746397792101</c:v>
                </c:pt>
                <c:pt idx="172">
                  <c:v>13.151314462806299</c:v>
                </c:pt>
                <c:pt idx="173">
                  <c:v>13.2435572639325</c:v>
                </c:pt>
                <c:pt idx="174">
                  <c:v>13.335226857356099</c:v>
                </c:pt>
                <c:pt idx="175">
                  <c:v>13.426723441631701</c:v>
                </c:pt>
                <c:pt idx="176">
                  <c:v>13.518047016759398</c:v>
                </c:pt>
                <c:pt idx="177">
                  <c:v>13.609197582739201</c:v>
                </c:pt>
                <c:pt idx="178">
                  <c:v>13.700175139571</c:v>
                </c:pt>
                <c:pt idx="179">
                  <c:v>13.7909796872549</c:v>
                </c:pt>
                <c:pt idx="180">
                  <c:v>13.881611225790801</c:v>
                </c:pt>
                <c:pt idx="181">
                  <c:v>13.972069755178801</c:v>
                </c:pt>
                <c:pt idx="182">
                  <c:v>14.0623552754189</c:v>
                </c:pt>
                <c:pt idx="183">
                  <c:v>14.152467786511</c:v>
                </c:pt>
                <c:pt idx="184">
                  <c:v>14.242407288455301</c:v>
                </c:pt>
                <c:pt idx="185">
                  <c:v>14.3321737812515</c:v>
                </c:pt>
                <c:pt idx="186">
                  <c:v>14.4217672648999</c:v>
                </c:pt>
                <c:pt idx="187">
                  <c:v>14.511187739400299</c:v>
                </c:pt>
                <c:pt idx="188">
                  <c:v>14.600435204752701</c:v>
                </c:pt>
                <c:pt idx="189">
                  <c:v>14.689509660957299</c:v>
                </c:pt>
                <c:pt idx="190">
                  <c:v>14.7784111080139</c:v>
                </c:pt>
                <c:pt idx="191">
                  <c:v>14.8671395459225</c:v>
                </c:pt>
                <c:pt idx="192">
                  <c:v>14.955694974683199</c:v>
                </c:pt>
                <c:pt idx="193">
                  <c:v>15.044077394296</c:v>
                </c:pt>
                <c:pt idx="194">
                  <c:v>15.1322868047609</c:v>
                </c:pt>
                <c:pt idx="195">
                  <c:v>15.220323206077799</c:v>
                </c:pt>
                <c:pt idx="196">
                  <c:v>15.308186598246801</c:v>
                </c:pt>
                <c:pt idx="197">
                  <c:v>15.395876981267801</c:v>
                </c:pt>
                <c:pt idx="198">
                  <c:v>15.483394355141002</c:v>
                </c:pt>
                <c:pt idx="199">
                  <c:v>15.570738719866199</c:v>
                </c:pt>
                <c:pt idx="200">
                  <c:v>15.6579100754434</c:v>
                </c:pt>
                <c:pt idx="201">
                  <c:v>15.744908421872699</c:v>
                </c:pt>
                <c:pt idx="202">
                  <c:v>15.8316703566247</c:v>
                </c:pt>
                <c:pt idx="203">
                  <c:v>15.9178745902685</c:v>
                </c:pt>
                <c:pt idx="204">
                  <c:v>16.003876398134398</c:v>
                </c:pt>
                <c:pt idx="205">
                  <c:v>16.089675780222301</c:v>
                </c:pt>
                <c:pt idx="206">
                  <c:v>16.1752727365323</c:v>
                </c:pt>
                <c:pt idx="207">
                  <c:v>16.260667267064399</c:v>
                </c:pt>
                <c:pt idx="208">
                  <c:v>16.345859371818602</c:v>
                </c:pt>
                <c:pt idx="209">
                  <c:v>16.430849050794802</c:v>
                </c:pt>
                <c:pt idx="210">
                  <c:v>16.515636303993102</c:v>
                </c:pt>
                <c:pt idx="211">
                  <c:v>16.600221131413502</c:v>
                </c:pt>
                <c:pt idx="212">
                  <c:v>16.684603533055899</c:v>
                </c:pt>
                <c:pt idx="213">
                  <c:v>16.7687835089204</c:v>
                </c:pt>
                <c:pt idx="214">
                  <c:v>16.852761059007001</c:v>
                </c:pt>
                <c:pt idx="215">
                  <c:v>16.936536183315603</c:v>
                </c:pt>
                <c:pt idx="216">
                  <c:v>17.020108881846301</c:v>
                </c:pt>
                <c:pt idx="217">
                  <c:v>17.1034791545991</c:v>
                </c:pt>
                <c:pt idx="218">
                  <c:v>17.186647001573998</c:v>
                </c:pt>
                <c:pt idx="219">
                  <c:v>17.269612422770898</c:v>
                </c:pt>
                <c:pt idx="220">
                  <c:v>17.352375418189901</c:v>
                </c:pt>
                <c:pt idx="221">
                  <c:v>17.434935987831</c:v>
                </c:pt>
                <c:pt idx="222">
                  <c:v>17.517294131694101</c:v>
                </c:pt>
                <c:pt idx="223">
                  <c:v>17.599449849779301</c:v>
                </c:pt>
                <c:pt idx="224">
                  <c:v>17.681403142086598</c:v>
                </c:pt>
                <c:pt idx="225">
                  <c:v>17.763154008615899</c:v>
                </c:pt>
                <c:pt idx="226">
                  <c:v>17.844702449367301</c:v>
                </c:pt>
                <c:pt idx="227">
                  <c:v>17.926048464340798</c:v>
                </c:pt>
                <c:pt idx="228">
                  <c:v>18.0071920535364</c:v>
                </c:pt>
                <c:pt idx="229">
                  <c:v>18.088133216953999</c:v>
                </c:pt>
                <c:pt idx="230">
                  <c:v>18.168871954593701</c:v>
                </c:pt>
                <c:pt idx="231">
                  <c:v>18.249408266455401</c:v>
                </c:pt>
                <c:pt idx="232">
                  <c:v>18.3296352102609</c:v>
                </c:pt>
                <c:pt idx="233">
                  <c:v>18.409649882079499</c:v>
                </c:pt>
                <c:pt idx="234">
                  <c:v>18.489454856728301</c:v>
                </c:pt>
                <c:pt idx="235">
                  <c:v>18.569050134207099</c:v>
                </c:pt>
                <c:pt idx="236">
                  <c:v>18.648435714515898</c:v>
                </c:pt>
                <c:pt idx="237">
                  <c:v>18.7276115976548</c:v>
                </c:pt>
                <c:pt idx="238">
                  <c:v>18.806577783623801</c:v>
                </c:pt>
                <c:pt idx="239">
                  <c:v>18.885334272422899</c:v>
                </c:pt>
                <c:pt idx="240">
                  <c:v>18.963881064052</c:v>
                </c:pt>
                <c:pt idx="241">
                  <c:v>20.7871582370264</c:v>
                </c:pt>
                <c:pt idx="242">
                  <c:v>22.500950573676299</c:v>
                </c:pt>
                <c:pt idx="243">
                  <c:v>24.1094553607319</c:v>
                </c:pt>
                <c:pt idx="244">
                  <c:v>25.618417260958001</c:v>
                </c:pt>
                <c:pt idx="245">
                  <c:v>27.031779924538402</c:v>
                </c:pt>
                <c:pt idx="246">
                  <c:v>28.349073921355199</c:v>
                </c:pt>
                <c:pt idx="247">
                  <c:v>29.5721415326189</c:v>
                </c:pt>
                <c:pt idx="248">
                  <c:v>30.703498165643101</c:v>
                </c:pt>
                <c:pt idx="249">
                  <c:v>31.7465846754477</c:v>
                </c:pt>
                <c:pt idx="250">
                  <c:v>32.715703472116004</c:v>
                </c:pt>
                <c:pt idx="251">
                  <c:v>33.606633002422399</c:v>
                </c:pt>
                <c:pt idx="252">
                  <c:v>34.420754414634601</c:v>
                </c:pt>
                <c:pt idx="253">
                  <c:v>35.177298718716401</c:v>
                </c:pt>
                <c:pt idx="254">
                  <c:v>35.865808286299604</c:v>
                </c:pt>
                <c:pt idx="255">
                  <c:v>36.486283117384296</c:v>
                </c:pt>
                <c:pt idx="256">
                  <c:v>37.0659803141358</c:v>
                </c:pt>
                <c:pt idx="257">
                  <c:v>37.593961063807896</c:v>
                </c:pt>
                <c:pt idx="258">
                  <c:v>38.068424253966299</c:v>
                </c:pt>
                <c:pt idx="259">
                  <c:v>38.508758909126399</c:v>
                </c:pt>
                <c:pt idx="260">
                  <c:v>38.913353072766903</c:v>
                </c:pt>
                <c:pt idx="261">
                  <c:v>39.277528202688401</c:v>
                </c:pt>
                <c:pt idx="262">
                  <c:v>39.613210891546302</c:v>
                </c:pt>
                <c:pt idx="263">
                  <c:v>39.925273783809601</c:v>
                </c:pt>
                <c:pt idx="264">
                  <c:v>40.207663470611699</c:v>
                </c:pt>
                <c:pt idx="265">
                  <c:v>40.466711204511</c:v>
                </c:pt>
                <c:pt idx="266">
                  <c:v>40.710479013467101</c:v>
                </c:pt>
                <c:pt idx="267">
                  <c:v>40.932833728170998</c:v>
                </c:pt>
                <c:pt idx="268">
                  <c:v>41.138068748099698</c:v>
                </c:pt>
                <c:pt idx="269">
                  <c:v>41.339965660421299</c:v>
                </c:pt>
                <c:pt idx="270">
                  <c:v>41.529989165097803</c:v>
                </c:pt>
                <c:pt idx="271">
                  <c:v>42.902622777992505</c:v>
                </c:pt>
                <c:pt idx="272">
                  <c:v>43.372903703126298</c:v>
                </c:pt>
                <c:pt idx="273">
                  <c:v>43.760563989405995</c:v>
                </c:pt>
                <c:pt idx="274">
                  <c:v>44.098071430377104</c:v>
                </c:pt>
                <c:pt idx="275">
                  <c:v>44.403127689906405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1C0-419D-AB2E-64DE7911E120}"/>
            </c:ext>
          </c:extLst>
        </c:ser>
        <c:ser>
          <c:idx val="3"/>
          <c:order val="3"/>
          <c:tx>
            <c:strRef>
              <c:f>Taul2!$BA$4</c:f>
              <c:strCache>
                <c:ptCount val="1"/>
                <c:pt idx="0">
                  <c:v>Rapid 340 kg/m3 0,55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Taul3!$BD$6:$BD$281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3.61585972748438E-10</c:v>
                </c:pt>
                <c:pt idx="68">
                  <c:v>1.19822487025852E-9</c:v>
                </c:pt>
                <c:pt idx="69">
                  <c:v>2.7966961588725098E-5</c:v>
                </c:pt>
                <c:pt idx="70">
                  <c:v>2.4102341768378501E-4</c:v>
                </c:pt>
                <c:pt idx="71">
                  <c:v>2.01156052608967E-3</c:v>
                </c:pt>
                <c:pt idx="72">
                  <c:v>7.8603185771198188E-3</c:v>
                </c:pt>
                <c:pt idx="73">
                  <c:v>2.0066331283335598E-2</c:v>
                </c:pt>
                <c:pt idx="74">
                  <c:v>4.0080859783366202E-2</c:v>
                </c:pt>
                <c:pt idx="75">
                  <c:v>6.8585323742895193E-2</c:v>
                </c:pt>
                <c:pt idx="76">
                  <c:v>0.10569732402663201</c:v>
                </c:pt>
                <c:pt idx="77">
                  <c:v>0.151180624092179</c:v>
                </c:pt>
                <c:pt idx="78">
                  <c:v>0.20456591393405399</c:v>
                </c:pt>
                <c:pt idx="79">
                  <c:v>0.265305410453751</c:v>
                </c:pt>
                <c:pt idx="80">
                  <c:v>0.33283401758680498</c:v>
                </c:pt>
                <c:pt idx="81">
                  <c:v>0.40637354014287203</c:v>
                </c:pt>
                <c:pt idx="82">
                  <c:v>0.48544825669562797</c:v>
                </c:pt>
                <c:pt idx="83">
                  <c:v>0.56949348286652701</c:v>
                </c:pt>
                <c:pt idx="84">
                  <c:v>0.6575204502182479</c:v>
                </c:pt>
                <c:pt idx="85">
                  <c:v>0.74976783329417296</c:v>
                </c:pt>
                <c:pt idx="86">
                  <c:v>0.84547088737835807</c:v>
                </c:pt>
                <c:pt idx="87">
                  <c:v>0.94457917795846802</c:v>
                </c:pt>
                <c:pt idx="88">
                  <c:v>1.04681119900026</c:v>
                </c:pt>
                <c:pt idx="89">
                  <c:v>1.1513382748162599</c:v>
                </c:pt>
                <c:pt idx="90">
                  <c:v>1.2585489726689199</c:v>
                </c:pt>
                <c:pt idx="91">
                  <c:v>1.36740114360658</c:v>
                </c:pt>
                <c:pt idx="92">
                  <c:v>1.47832832894</c:v>
                </c:pt>
                <c:pt idx="93">
                  <c:v>1.5907363667989498</c:v>
                </c:pt>
                <c:pt idx="94">
                  <c:v>1.70455038012544</c:v>
                </c:pt>
                <c:pt idx="95">
                  <c:v>1.8195433266165</c:v>
                </c:pt>
                <c:pt idx="96">
                  <c:v>1.9350657886206502</c:v>
                </c:pt>
                <c:pt idx="97">
                  <c:v>2.05146589736855</c:v>
                </c:pt>
                <c:pt idx="98">
                  <c:v>2.1687436528602002</c:v>
                </c:pt>
                <c:pt idx="99">
                  <c:v>2.2868990550955903</c:v>
                </c:pt>
                <c:pt idx="100">
                  <c:v>2.40535285158581</c:v>
                </c:pt>
                <c:pt idx="101">
                  <c:v>2.5242240596556997</c:v>
                </c:pt>
                <c:pt idx="102">
                  <c:v>2.64368171623736</c:v>
                </c:pt>
                <c:pt idx="103">
                  <c:v>2.7637258213307803</c:v>
                </c:pt>
                <c:pt idx="104">
                  <c:v>2.8843022202803201</c:v>
                </c:pt>
                <c:pt idx="105">
                  <c:v>3.0045653429657899</c:v>
                </c:pt>
                <c:pt idx="106">
                  <c:v>3.1250863255631001</c:v>
                </c:pt>
                <c:pt idx="107">
                  <c:v>3.2458651680722399</c:v>
                </c:pt>
                <c:pt idx="108">
                  <c:v>3.3669018704932099</c:v>
                </c:pt>
                <c:pt idx="109">
                  <c:v>3.4879775715172201</c:v>
                </c:pt>
                <c:pt idx="110">
                  <c:v>3.60883639578757</c:v>
                </c:pt>
                <c:pt idx="111">
                  <c:v>3.7297387570327198</c:v>
                </c:pt>
                <c:pt idx="112">
                  <c:v>3.8506846552526603</c:v>
                </c:pt>
                <c:pt idx="113">
                  <c:v>3.9716740904474102</c:v>
                </c:pt>
                <c:pt idx="114">
                  <c:v>4.0923036368830896</c:v>
                </c:pt>
                <c:pt idx="115">
                  <c:v>4.2126560081761699</c:v>
                </c:pt>
                <c:pt idx="116">
                  <c:v>4.3328490481369109</c:v>
                </c:pt>
                <c:pt idx="117">
                  <c:v>4.4528827567653302</c:v>
                </c:pt>
                <c:pt idx="118">
                  <c:v>4.5727571340614102</c:v>
                </c:pt>
                <c:pt idx="119">
                  <c:v>4.6924721800251605</c:v>
                </c:pt>
                <c:pt idx="120">
                  <c:v>4.8120278946565795</c:v>
                </c:pt>
                <c:pt idx="121">
                  <c:v>4.9314242779556601</c:v>
                </c:pt>
                <c:pt idx="122">
                  <c:v>5.0506613299224101</c:v>
                </c:pt>
                <c:pt idx="123">
                  <c:v>5.16907348942373</c:v>
                </c:pt>
                <c:pt idx="124">
                  <c:v>5.2864507499386297</c:v>
                </c:pt>
                <c:pt idx="125">
                  <c:v>5.4038280104535206</c:v>
                </c:pt>
                <c:pt idx="126">
                  <c:v>5.5212052709684105</c:v>
                </c:pt>
                <c:pt idx="127">
                  <c:v>5.6385825314833005</c:v>
                </c:pt>
                <c:pt idx="128">
                  <c:v>5.7559597919982002</c:v>
                </c:pt>
                <c:pt idx="129">
                  <c:v>5.8733370525130901</c:v>
                </c:pt>
                <c:pt idx="130">
                  <c:v>5.9907143130279801</c:v>
                </c:pt>
                <c:pt idx="131">
                  <c:v>6.10809157354287</c:v>
                </c:pt>
                <c:pt idx="132">
                  <c:v>6.2253107208191096</c:v>
                </c:pt>
                <c:pt idx="133">
                  <c:v>6.3404033306571002</c:v>
                </c:pt>
                <c:pt idx="134">
                  <c:v>6.4554959404950996</c:v>
                </c:pt>
                <c:pt idx="135">
                  <c:v>6.5705885503331007</c:v>
                </c:pt>
                <c:pt idx="136">
                  <c:v>6.6856811601710895</c:v>
                </c:pt>
                <c:pt idx="137">
                  <c:v>6.8007737700090898</c:v>
                </c:pt>
                <c:pt idx="138">
                  <c:v>6.9158663798470901</c:v>
                </c:pt>
                <c:pt idx="139">
                  <c:v>7.0309589896850797</c:v>
                </c:pt>
                <c:pt idx="140">
                  <c:v>7.14605159952308</c:v>
                </c:pt>
                <c:pt idx="141">
                  <c:v>7.2611442093610696</c:v>
                </c:pt>
                <c:pt idx="142">
                  <c:v>7.3743487298910706</c:v>
                </c:pt>
                <c:pt idx="143">
                  <c:v>7.4868751095383592</c:v>
                </c:pt>
                <c:pt idx="144">
                  <c:v>7.5994014891856398</c:v>
                </c:pt>
                <c:pt idx="145">
                  <c:v>7.7119278688329196</c:v>
                </c:pt>
                <c:pt idx="146">
                  <c:v>7.82445424848021</c:v>
                </c:pt>
                <c:pt idx="147">
                  <c:v>7.9369806281274906</c:v>
                </c:pt>
                <c:pt idx="148">
                  <c:v>8.0495070077747801</c:v>
                </c:pt>
                <c:pt idx="149">
                  <c:v>8.1620333874220599</c:v>
                </c:pt>
                <c:pt idx="150">
                  <c:v>8.2745597670693396</c:v>
                </c:pt>
                <c:pt idx="151">
                  <c:v>8.38657213235056</c:v>
                </c:pt>
                <c:pt idx="152">
                  <c:v>8.4976367258935905</c:v>
                </c:pt>
                <c:pt idx="153">
                  <c:v>8.6084388337730307</c:v>
                </c:pt>
                <c:pt idx="154">
                  <c:v>8.7189784559888803</c:v>
                </c:pt>
                <c:pt idx="155">
                  <c:v>8.8292555925411182</c:v>
                </c:pt>
                <c:pt idx="156">
                  <c:v>8.9392702434297888</c:v>
                </c:pt>
                <c:pt idx="157">
                  <c:v>9.0490224086548494</c:v>
                </c:pt>
                <c:pt idx="158">
                  <c:v>9.1585120882163196</c:v>
                </c:pt>
                <c:pt idx="159">
                  <c:v>9.2677392821142011</c:v>
                </c:pt>
                <c:pt idx="160">
                  <c:v>9.3767039903484815</c:v>
                </c:pt>
                <c:pt idx="161">
                  <c:v>9.4854062129191909</c:v>
                </c:pt>
                <c:pt idx="162">
                  <c:v>9.5938459498262709</c:v>
                </c:pt>
                <c:pt idx="163">
                  <c:v>9.7020232010697907</c:v>
                </c:pt>
                <c:pt idx="164">
                  <c:v>9.8099379666497004</c:v>
                </c:pt>
                <c:pt idx="165">
                  <c:v>9.9175902465660197</c:v>
                </c:pt>
                <c:pt idx="166">
                  <c:v>10.024980040818701</c:v>
                </c:pt>
                <c:pt idx="167">
                  <c:v>10.1321073494078</c:v>
                </c:pt>
                <c:pt idx="168">
                  <c:v>10.238972172333401</c:v>
                </c:pt>
                <c:pt idx="169">
                  <c:v>10.345574509595298</c:v>
                </c:pt>
                <c:pt idx="170">
                  <c:v>10.451298767711901</c:v>
                </c:pt>
                <c:pt idx="171">
                  <c:v>10.5564641240616</c:v>
                </c:pt>
                <c:pt idx="172">
                  <c:v>10.661280702273499</c:v>
                </c:pt>
                <c:pt idx="173">
                  <c:v>10.7657485023473</c:v>
                </c:pt>
                <c:pt idx="174">
                  <c:v>10.869867524283299</c:v>
                </c:pt>
                <c:pt idx="175">
                  <c:v>10.9736377680813</c:v>
                </c:pt>
                <c:pt idx="176">
                  <c:v>11.0770592337413</c:v>
                </c:pt>
                <c:pt idx="177">
                  <c:v>11.180131921263401</c:v>
                </c:pt>
                <c:pt idx="178">
                  <c:v>11.2828558306476</c:v>
                </c:pt>
                <c:pt idx="179">
                  <c:v>11.3852309618939</c:v>
                </c:pt>
                <c:pt idx="180">
                  <c:v>11.4872573150022</c:v>
                </c:pt>
                <c:pt idx="181">
                  <c:v>11.588934889972501</c:v>
                </c:pt>
                <c:pt idx="182">
                  <c:v>11.690263686804901</c:v>
                </c:pt>
                <c:pt idx="183">
                  <c:v>11.791243705499399</c:v>
                </c:pt>
                <c:pt idx="184">
                  <c:v>11.891874946056001</c:v>
                </c:pt>
                <c:pt idx="185">
                  <c:v>11.992157408474499</c:v>
                </c:pt>
                <c:pt idx="186">
                  <c:v>12.092091092755201</c:v>
                </c:pt>
                <c:pt idx="187">
                  <c:v>12.191675998897901</c:v>
                </c:pt>
                <c:pt idx="188">
                  <c:v>12.290879985530101</c:v>
                </c:pt>
                <c:pt idx="189">
                  <c:v>12.389270868860999</c:v>
                </c:pt>
                <c:pt idx="190">
                  <c:v>12.487262835514501</c:v>
                </c:pt>
                <c:pt idx="191">
                  <c:v>12.584855885490599</c:v>
                </c:pt>
                <c:pt idx="192">
                  <c:v>12.682050018789399</c:v>
                </c:pt>
                <c:pt idx="193">
                  <c:v>12.778845235410699</c:v>
                </c:pt>
                <c:pt idx="194">
                  <c:v>12.8752415353547</c:v>
                </c:pt>
                <c:pt idx="195">
                  <c:v>12.9712389186212</c:v>
                </c:pt>
                <c:pt idx="196">
                  <c:v>13.0668373852104</c:v>
                </c:pt>
                <c:pt idx="197">
                  <c:v>13.162036935122199</c:v>
                </c:pt>
                <c:pt idx="198">
                  <c:v>13.2568375683566</c:v>
                </c:pt>
                <c:pt idx="199">
                  <c:v>13.3512392849136</c:v>
                </c:pt>
                <c:pt idx="200">
                  <c:v>13.4452420847933</c:v>
                </c:pt>
                <c:pt idx="201">
                  <c:v>13.538845967995501</c:v>
                </c:pt>
                <c:pt idx="202">
                  <c:v>13.632050934520301</c:v>
                </c:pt>
                <c:pt idx="203">
                  <c:v>13.724856984367801</c:v>
                </c:pt>
                <c:pt idx="204">
                  <c:v>13.817264117537901</c:v>
                </c:pt>
                <c:pt idx="205">
                  <c:v>13.9092723340306</c:v>
                </c:pt>
                <c:pt idx="206">
                  <c:v>14.0008816338459</c:v>
                </c:pt>
                <c:pt idx="207">
                  <c:v>14.092099337556</c:v>
                </c:pt>
                <c:pt idx="208">
                  <c:v>14.1829303768203</c:v>
                </c:pt>
                <c:pt idx="209">
                  <c:v>14.273364411753301</c:v>
                </c:pt>
                <c:pt idx="210">
                  <c:v>14.363401442354901</c:v>
                </c:pt>
                <c:pt idx="211">
                  <c:v>14.4530414686251</c:v>
                </c:pt>
                <c:pt idx="212">
                  <c:v>14.542284490563899</c:v>
                </c:pt>
                <c:pt idx="213">
                  <c:v>14.631130508171401</c:v>
                </c:pt>
                <c:pt idx="214">
                  <c:v>14.7195795214475</c:v>
                </c:pt>
                <c:pt idx="215">
                  <c:v>14.8076315303923</c:v>
                </c:pt>
                <c:pt idx="216">
                  <c:v>14.895286535005701</c:v>
                </c:pt>
                <c:pt idx="217">
                  <c:v>14.982544535287701</c:v>
                </c:pt>
                <c:pt idx="218">
                  <c:v>15.069405531238301</c:v>
                </c:pt>
                <c:pt idx="219">
                  <c:v>15.155869522857602</c:v>
                </c:pt>
                <c:pt idx="220">
                  <c:v>15.2419365101455</c:v>
                </c:pt>
                <c:pt idx="221">
                  <c:v>15.327606493102</c:v>
                </c:pt>
                <c:pt idx="222">
                  <c:v>15.4128794717272</c:v>
                </c:pt>
                <c:pt idx="223">
                  <c:v>15.497755446020999</c:v>
                </c:pt>
                <c:pt idx="224">
                  <c:v>15.582234415983399</c:v>
                </c:pt>
                <c:pt idx="225">
                  <c:v>15.6663163816145</c:v>
                </c:pt>
                <c:pt idx="226">
                  <c:v>15.7500013429141</c:v>
                </c:pt>
                <c:pt idx="227">
                  <c:v>15.8332892998825</c:v>
                </c:pt>
                <c:pt idx="228">
                  <c:v>15.916180252519402</c:v>
                </c:pt>
                <c:pt idx="229">
                  <c:v>15.998674200825</c:v>
                </c:pt>
                <c:pt idx="230">
                  <c:v>16.080771144799201</c:v>
                </c:pt>
                <c:pt idx="231">
                  <c:v>16.1624710844421</c:v>
                </c:pt>
                <c:pt idx="232">
                  <c:v>16.243774019753502</c:v>
                </c:pt>
                <c:pt idx="233">
                  <c:v>16.3246799507336</c:v>
                </c:pt>
                <c:pt idx="234">
                  <c:v>16.4051888773824</c:v>
                </c:pt>
                <c:pt idx="235">
                  <c:v>16.4853007996998</c:v>
                </c:pt>
                <c:pt idx="236">
                  <c:v>16.5650157176858</c:v>
                </c:pt>
                <c:pt idx="237">
                  <c:v>16.644333631340398</c:v>
                </c:pt>
                <c:pt idx="238">
                  <c:v>16.723254540663699</c:v>
                </c:pt>
                <c:pt idx="239">
                  <c:v>16.8017784456556</c:v>
                </c:pt>
                <c:pt idx="240">
                  <c:v>16.8799053463161</c:v>
                </c:pt>
                <c:pt idx="241">
                  <c:v>18.674386605324202</c:v>
                </c:pt>
                <c:pt idx="242">
                  <c:v>20.292348154822598</c:v>
                </c:pt>
                <c:pt idx="243">
                  <c:v>21.766738241888699</c:v>
                </c:pt>
                <c:pt idx="244">
                  <c:v>23.1059353651602</c:v>
                </c:pt>
                <c:pt idx="245">
                  <c:v>24.320417041900097</c:v>
                </c:pt>
                <c:pt idx="246">
                  <c:v>25.424968875937399</c:v>
                </c:pt>
                <c:pt idx="247">
                  <c:v>26.424010400722299</c:v>
                </c:pt>
                <c:pt idx="248">
                  <c:v>27.326539349294201</c:v>
                </c:pt>
                <c:pt idx="249">
                  <c:v>28.159655441731598</c:v>
                </c:pt>
                <c:pt idx="250">
                  <c:v>28.9163153069027</c:v>
                </c:pt>
                <c:pt idx="251">
                  <c:v>29.596518944807599</c:v>
                </c:pt>
                <c:pt idx="252">
                  <c:v>30.225197455658598</c:v>
                </c:pt>
                <c:pt idx="253">
                  <c:v>30.791441517220601</c:v>
                </c:pt>
                <c:pt idx="254">
                  <c:v>31.294202012145099</c:v>
                </c:pt>
                <c:pt idx="255">
                  <c:v>31.7607792366138</c:v>
                </c:pt>
                <c:pt idx="256">
                  <c:v>32.184420348388301</c:v>
                </c:pt>
                <c:pt idx="257">
                  <c:v>32.561125414504701</c:v>
                </c:pt>
                <c:pt idx="258">
                  <c:v>32.909040344876203</c:v>
                </c:pt>
                <c:pt idx="259">
                  <c:v>33.228165935566899</c:v>
                </c:pt>
                <c:pt idx="260">
                  <c:v>33.513408586135995</c:v>
                </c:pt>
                <c:pt idx="261">
                  <c:v>33.775943838364199</c:v>
                </c:pt>
                <c:pt idx="262">
                  <c:v>34.019521755618804</c:v>
                </c:pt>
                <c:pt idx="263">
                  <c:v>34.238995272137096</c:v>
                </c:pt>
                <c:pt idx="264">
                  <c:v>34.440787901081599</c:v>
                </c:pt>
                <c:pt idx="265">
                  <c:v>34.630150864849497</c:v>
                </c:pt>
                <c:pt idx="266">
                  <c:v>34.802484380655599</c:v>
                </c:pt>
                <c:pt idx="267">
                  <c:v>34.963115719005899</c:v>
                </c:pt>
                <c:pt idx="268">
                  <c:v>35.120410753966901</c:v>
                </c:pt>
                <c:pt idx="269">
                  <c:v>35.268449549971301</c:v>
                </c:pt>
                <c:pt idx="270">
                  <c:v>35.407232107019098</c:v>
                </c:pt>
                <c:pt idx="271">
                  <c:v>36.424218474666901</c:v>
                </c:pt>
                <c:pt idx="272">
                  <c:v>36.781157556182805</c:v>
                </c:pt>
                <c:pt idx="273">
                  <c:v>37.086134947647103</c:v>
                </c:pt>
                <c:pt idx="274">
                  <c:v>37.3547121528849</c:v>
                </c:pt>
                <c:pt idx="275">
                  <c:v>37.598841963496703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1C0-419D-AB2E-64DE7911E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24832"/>
        <c:axId val="967427784"/>
      </c:scatterChart>
      <c:valAx>
        <c:axId val="967424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27784"/>
        <c:crosses val="autoZero"/>
        <c:crossBetween val="midCat"/>
      </c:valAx>
      <c:valAx>
        <c:axId val="96742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Puristuslujuus</a:t>
                </a:r>
                <a:r>
                  <a:rPr lang="fi-FI" baseline="0"/>
                  <a:t> MPa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24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Lämmönkehitys</a:t>
            </a:r>
            <a:r>
              <a:rPr lang="fi-FI" baseline="0"/>
              <a:t> (0 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Taul2!$H$4</c:f>
              <c:strCache>
                <c:ptCount val="1"/>
                <c:pt idx="0">
                  <c:v>Plus 310 kg/m3 0,60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Taul3!$H$6:$H$281</c:f>
              <c:numCache>
                <c:formatCode>General</c:formatCode>
                <c:ptCount val="276"/>
                <c:pt idx="0">
                  <c:v>18.0001661450063</c:v>
                </c:pt>
                <c:pt idx="1">
                  <c:v>17.986384690400001</c:v>
                </c:pt>
                <c:pt idx="2">
                  <c:v>17.9692726890685</c:v>
                </c:pt>
                <c:pt idx="3">
                  <c:v>17.9634280586938</c:v>
                </c:pt>
                <c:pt idx="4">
                  <c:v>17.9664815347837</c:v>
                </c:pt>
                <c:pt idx="5">
                  <c:v>17.9519092415259</c:v>
                </c:pt>
                <c:pt idx="6">
                  <c:v>17.9373369482682</c:v>
                </c:pt>
                <c:pt idx="7">
                  <c:v>17.9227646550105</c:v>
                </c:pt>
                <c:pt idx="8">
                  <c:v>17.905056862500199</c:v>
                </c:pt>
                <c:pt idx="9">
                  <c:v>17.873996886939299</c:v>
                </c:pt>
                <c:pt idx="10">
                  <c:v>17.842936911378398</c:v>
                </c:pt>
                <c:pt idx="11">
                  <c:v>17.811876935817502</c:v>
                </c:pt>
                <c:pt idx="12">
                  <c:v>17.777714677629501</c:v>
                </c:pt>
                <c:pt idx="13">
                  <c:v>17.735779357877899</c:v>
                </c:pt>
                <c:pt idx="14">
                  <c:v>17.693844038126301</c:v>
                </c:pt>
                <c:pt idx="15">
                  <c:v>17.651908718374798</c:v>
                </c:pt>
                <c:pt idx="16">
                  <c:v>17.6099733986232</c:v>
                </c:pt>
                <c:pt idx="17">
                  <c:v>17.568038078871599</c:v>
                </c:pt>
                <c:pt idx="18">
                  <c:v>17.52610275912</c:v>
                </c:pt>
                <c:pt idx="19">
                  <c:v>17.484167439368399</c:v>
                </c:pt>
                <c:pt idx="20">
                  <c:v>17.4404855746916</c:v>
                </c:pt>
                <c:pt idx="21">
                  <c:v>17.3948766482143</c:v>
                </c:pt>
                <c:pt idx="22">
                  <c:v>17.349267721736901</c:v>
                </c:pt>
                <c:pt idx="23">
                  <c:v>17.3036587952597</c:v>
                </c:pt>
                <c:pt idx="24">
                  <c:v>17.258049868782301</c:v>
                </c:pt>
                <c:pt idx="25">
                  <c:v>17.212440942305101</c:v>
                </c:pt>
                <c:pt idx="26">
                  <c:v>17.166832015827701</c:v>
                </c:pt>
                <c:pt idx="27">
                  <c:v>17.121223089350401</c:v>
                </c:pt>
                <c:pt idx="28">
                  <c:v>17.074942647332399</c:v>
                </c:pt>
                <c:pt idx="29">
                  <c:v>17.0283248375566</c:v>
                </c:pt>
                <c:pt idx="30">
                  <c:v>16.981707027780899</c:v>
                </c:pt>
                <c:pt idx="31">
                  <c:v>16.935089218005199</c:v>
                </c:pt>
                <c:pt idx="32">
                  <c:v>16.888471408229499</c:v>
                </c:pt>
                <c:pt idx="33">
                  <c:v>16.841853598453699</c:v>
                </c:pt>
                <c:pt idx="34">
                  <c:v>16.795235788678099</c:v>
                </c:pt>
                <c:pt idx="35">
                  <c:v>16.748617978902399</c:v>
                </c:pt>
                <c:pt idx="36">
                  <c:v>16.7022031852776</c:v>
                </c:pt>
                <c:pt idx="37">
                  <c:v>16.655873410209399</c:v>
                </c:pt>
                <c:pt idx="38">
                  <c:v>16.609598387420501</c:v>
                </c:pt>
                <c:pt idx="39">
                  <c:v>16.563378116910702</c:v>
                </c:pt>
                <c:pt idx="40">
                  <c:v>16.5172125986801</c:v>
                </c:pt>
                <c:pt idx="41">
                  <c:v>16.4711018327286</c:v>
                </c:pt>
                <c:pt idx="42">
                  <c:v>16.425045819056201</c:v>
                </c:pt>
                <c:pt idx="43">
                  <c:v>16.3790445576632</c:v>
                </c:pt>
                <c:pt idx="44">
                  <c:v>16.3330980485491</c:v>
                </c:pt>
                <c:pt idx="45">
                  <c:v>16.287206291714401</c:v>
                </c:pt>
                <c:pt idx="46">
                  <c:v>16.241369287158701</c:v>
                </c:pt>
                <c:pt idx="47">
                  <c:v>16.195587034882301</c:v>
                </c:pt>
                <c:pt idx="48">
                  <c:v>16.149859534885</c:v>
                </c:pt>
                <c:pt idx="49">
                  <c:v>16.104186787166999</c:v>
                </c:pt>
                <c:pt idx="50">
                  <c:v>16.0585687917279</c:v>
                </c:pt>
                <c:pt idx="51">
                  <c:v>16.0129851275112</c:v>
                </c:pt>
                <c:pt idx="52">
                  <c:v>15.9674132924224</c:v>
                </c:pt>
                <c:pt idx="53">
                  <c:v>15.9220876037504</c:v>
                </c:pt>
                <c:pt idx="54">
                  <c:v>15.8770485279</c:v>
                </c:pt>
                <c:pt idx="55">
                  <c:v>15.832360509167801</c:v>
                </c:pt>
                <c:pt idx="56">
                  <c:v>15.7880596753151</c:v>
                </c:pt>
                <c:pt idx="57">
                  <c:v>15.7441751821894</c:v>
                </c:pt>
                <c:pt idx="58">
                  <c:v>15.700737918975699</c:v>
                </c:pt>
                <c:pt idx="59">
                  <c:v>15.6577797838405</c:v>
                </c:pt>
                <c:pt idx="60">
                  <c:v>15.6153341650367</c:v>
                </c:pt>
                <c:pt idx="61">
                  <c:v>15.573435753392401</c:v>
                </c:pt>
                <c:pt idx="62">
                  <c:v>15.532124345247899</c:v>
                </c:pt>
                <c:pt idx="63">
                  <c:v>15.491436634189601</c:v>
                </c:pt>
                <c:pt idx="64">
                  <c:v>15.4514056351339</c:v>
                </c:pt>
                <c:pt idx="65">
                  <c:v>15.4120691596355</c:v>
                </c:pt>
                <c:pt idx="66">
                  <c:v>15.373464713155199</c:v>
                </c:pt>
                <c:pt idx="67">
                  <c:v>15.3356495928551</c:v>
                </c:pt>
                <c:pt idx="68">
                  <c:v>15.298645250817</c:v>
                </c:pt>
                <c:pt idx="69">
                  <c:v>15.262503276784299</c:v>
                </c:pt>
                <c:pt idx="70">
                  <c:v>15.2272205927397</c:v>
                </c:pt>
                <c:pt idx="71">
                  <c:v>15.192946291115501</c:v>
                </c:pt>
                <c:pt idx="72">
                  <c:v>15.159652516855701</c:v>
                </c:pt>
                <c:pt idx="73">
                  <c:v>15.1273302934179</c:v>
                </c:pt>
                <c:pt idx="74">
                  <c:v>15.095986571437701</c:v>
                </c:pt>
                <c:pt idx="75">
                  <c:v>15.065807537745901</c:v>
                </c:pt>
                <c:pt idx="76">
                  <c:v>15.0366806985206</c:v>
                </c:pt>
                <c:pt idx="77">
                  <c:v>15.0086060537613</c:v>
                </c:pt>
                <c:pt idx="78">
                  <c:v>14.981619229118699</c:v>
                </c:pt>
                <c:pt idx="79">
                  <c:v>14.9559196248895</c:v>
                </c:pt>
                <c:pt idx="80">
                  <c:v>14.9313760384467</c:v>
                </c:pt>
                <c:pt idx="81">
                  <c:v>14.907988469790199</c:v>
                </c:pt>
                <c:pt idx="82">
                  <c:v>14.885810455249199</c:v>
                </c:pt>
                <c:pt idx="83">
                  <c:v>14.864972450931001</c:v>
                </c:pt>
                <c:pt idx="84">
                  <c:v>14.8453773898708</c:v>
                </c:pt>
                <c:pt idx="85">
                  <c:v>14.8270252720685</c:v>
                </c:pt>
                <c:pt idx="86">
                  <c:v>14.809976331442201</c:v>
                </c:pt>
                <c:pt idx="87">
                  <c:v>14.7943004548044</c:v>
                </c:pt>
                <c:pt idx="88">
                  <c:v>14.779934119389701</c:v>
                </c:pt>
                <c:pt idx="89">
                  <c:v>14.766877325198299</c:v>
                </c:pt>
                <c:pt idx="90">
                  <c:v>14.755185692840801</c:v>
                </c:pt>
                <c:pt idx="91">
                  <c:v>14.744885283311399</c:v>
                </c:pt>
                <c:pt idx="92">
                  <c:v>14.7359404282141</c:v>
                </c:pt>
                <c:pt idx="93">
                  <c:v>14.728351127548899</c:v>
                </c:pt>
                <c:pt idx="94">
                  <c:v>14.7221748195972</c:v>
                </c:pt>
                <c:pt idx="95">
                  <c:v>14.7174134492973</c:v>
                </c:pt>
                <c:pt idx="96">
                  <c:v>14.7140452004466</c:v>
                </c:pt>
                <c:pt idx="97">
                  <c:v>14.7120700730453</c:v>
                </c:pt>
                <c:pt idx="98">
                  <c:v>14.7114880670932</c:v>
                </c:pt>
                <c:pt idx="99">
                  <c:v>14.7122991825907</c:v>
                </c:pt>
                <c:pt idx="100">
                  <c:v>14.714503419537399</c:v>
                </c:pt>
                <c:pt idx="101">
                  <c:v>14.7181007779335</c:v>
                </c:pt>
                <c:pt idx="102">
                  <c:v>14.7230226623814</c:v>
                </c:pt>
                <c:pt idx="103">
                  <c:v>14.7293155525873</c:v>
                </c:pt>
                <c:pt idx="104">
                  <c:v>14.7369844432757</c:v>
                </c:pt>
                <c:pt idx="105">
                  <c:v>14.7460293344464</c:v>
                </c:pt>
                <c:pt idx="106">
                  <c:v>14.7564502260996</c:v>
                </c:pt>
                <c:pt idx="107">
                  <c:v>14.7682471182352</c:v>
                </c:pt>
                <c:pt idx="108">
                  <c:v>14.781420010853401</c:v>
                </c:pt>
                <c:pt idx="109">
                  <c:v>14.7959353676237</c:v>
                </c:pt>
                <c:pt idx="110">
                  <c:v>14.811640665866699</c:v>
                </c:pt>
                <c:pt idx="111">
                  <c:v>14.8286736983059</c:v>
                </c:pt>
                <c:pt idx="112">
                  <c:v>14.847034464941199</c:v>
                </c:pt>
                <c:pt idx="113">
                  <c:v>14.866722965773</c:v>
                </c:pt>
                <c:pt idx="114">
                  <c:v>14.887739200800899</c:v>
                </c:pt>
                <c:pt idx="115">
                  <c:v>14.910083170025</c:v>
                </c:pt>
                <c:pt idx="116">
                  <c:v>14.9337548734454</c:v>
                </c:pt>
                <c:pt idx="117">
                  <c:v>14.958614276138499</c:v>
                </c:pt>
                <c:pt idx="118">
                  <c:v>14.984556072147599</c:v>
                </c:pt>
                <c:pt idx="119">
                  <c:v>15.0117453337954</c:v>
                </c:pt>
                <c:pt idx="120">
                  <c:v>15.040182061082</c:v>
                </c:pt>
                <c:pt idx="121">
                  <c:v>15.0698662540072</c:v>
                </c:pt>
                <c:pt idx="122">
                  <c:v>15.100797912571201</c:v>
                </c:pt>
                <c:pt idx="123">
                  <c:v>15.1329770367738</c:v>
                </c:pt>
                <c:pt idx="124">
                  <c:v>15.1664036266151</c:v>
                </c:pt>
                <c:pt idx="125">
                  <c:v>15.200528310790199</c:v>
                </c:pt>
                <c:pt idx="126">
                  <c:v>15.235478476883699</c:v>
                </c:pt>
                <c:pt idx="127">
                  <c:v>15.2714838561792</c:v>
                </c:pt>
                <c:pt idx="128">
                  <c:v>15.308544448676701</c:v>
                </c:pt>
                <c:pt idx="129">
                  <c:v>15.3466602543762</c:v>
                </c:pt>
                <c:pt idx="130">
                  <c:v>15.3858312732778</c:v>
                </c:pt>
                <c:pt idx="131">
                  <c:v>15.4260575053813</c:v>
                </c:pt>
                <c:pt idx="132">
                  <c:v>15.4673389506869</c:v>
                </c:pt>
                <c:pt idx="133">
                  <c:v>15.509675609194501</c:v>
                </c:pt>
                <c:pt idx="134">
                  <c:v>15.553067480904</c:v>
                </c:pt>
                <c:pt idx="135">
                  <c:v>15.5975145658157</c:v>
                </c:pt>
                <c:pt idx="136">
                  <c:v>15.643016863929301</c:v>
                </c:pt>
                <c:pt idx="137">
                  <c:v>15.689574375245</c:v>
                </c:pt>
                <c:pt idx="138">
                  <c:v>15.7371870997627</c:v>
                </c:pt>
                <c:pt idx="139">
                  <c:v>15.785855037482399</c:v>
                </c:pt>
                <c:pt idx="140">
                  <c:v>15.835333270709601</c:v>
                </c:pt>
                <c:pt idx="141">
                  <c:v>15.8846568988022</c:v>
                </c:pt>
                <c:pt idx="142">
                  <c:v>15.934863165847</c:v>
                </c:pt>
                <c:pt idx="143">
                  <c:v>15.9859520718437</c:v>
                </c:pt>
                <c:pt idx="144">
                  <c:v>16.0379236167926</c:v>
                </c:pt>
                <c:pt idx="145">
                  <c:v>16.090777800693498</c:v>
                </c:pt>
                <c:pt idx="146">
                  <c:v>16.144514623546598</c:v>
                </c:pt>
                <c:pt idx="147">
                  <c:v>16.199134085351801</c:v>
                </c:pt>
                <c:pt idx="148">
                  <c:v>16.254636186109</c:v>
                </c:pt>
                <c:pt idx="149">
                  <c:v>16.311020925818401</c:v>
                </c:pt>
                <c:pt idx="150">
                  <c:v>16.368288304479901</c:v>
                </c:pt>
                <c:pt idx="151">
                  <c:v>16.4264383220934</c:v>
                </c:pt>
                <c:pt idx="152">
                  <c:v>16.485470978659102</c:v>
                </c:pt>
                <c:pt idx="153">
                  <c:v>16.545386274176899</c:v>
                </c:pt>
                <c:pt idx="154">
                  <c:v>16.606184208646699</c:v>
                </c:pt>
                <c:pt idx="155">
                  <c:v>16.667864782068701</c:v>
                </c:pt>
                <c:pt idx="156">
                  <c:v>16.7290463608288</c:v>
                </c:pt>
                <c:pt idx="157">
                  <c:v>16.790261672315101</c:v>
                </c:pt>
                <c:pt idx="158">
                  <c:v>16.852109911010899</c:v>
                </c:pt>
                <c:pt idx="159">
                  <c:v>16.9145910769161</c:v>
                </c:pt>
                <c:pt idx="160">
                  <c:v>16.977705170030699</c:v>
                </c:pt>
                <c:pt idx="161">
                  <c:v>17.0414521903548</c:v>
                </c:pt>
                <c:pt idx="162">
                  <c:v>17.105832137888399</c:v>
                </c:pt>
                <c:pt idx="163">
                  <c:v>17.1708450126313</c:v>
                </c:pt>
                <c:pt idx="164">
                  <c:v>17.2364908145837</c:v>
                </c:pt>
                <c:pt idx="165">
                  <c:v>17.302769543745502</c:v>
                </c:pt>
                <c:pt idx="166">
                  <c:v>17.369681200116801</c:v>
                </c:pt>
                <c:pt idx="167">
                  <c:v>17.437225783697599</c:v>
                </c:pt>
                <c:pt idx="168">
                  <c:v>17.505403294487699</c:v>
                </c:pt>
                <c:pt idx="169">
                  <c:v>17.574213732487401</c:v>
                </c:pt>
                <c:pt idx="170">
                  <c:v>17.643657097696401</c:v>
                </c:pt>
                <c:pt idx="171">
                  <c:v>17.713066708765101</c:v>
                </c:pt>
                <c:pt idx="172">
                  <c:v>17.779935096074201</c:v>
                </c:pt>
                <c:pt idx="173">
                  <c:v>17.846981081764699</c:v>
                </c:pt>
                <c:pt idx="174">
                  <c:v>17.914204665837001</c:v>
                </c:pt>
                <c:pt idx="175">
                  <c:v>17.981605848290801</c:v>
                </c:pt>
                <c:pt idx="176">
                  <c:v>18.049184629126302</c:v>
                </c:pt>
                <c:pt idx="177">
                  <c:v>18.116941008343399</c:v>
                </c:pt>
                <c:pt idx="178">
                  <c:v>18.184874985941999</c:v>
                </c:pt>
                <c:pt idx="179">
                  <c:v>18.252986561922299</c:v>
                </c:pt>
                <c:pt idx="180">
                  <c:v>18.3212757362842</c:v>
                </c:pt>
                <c:pt idx="181">
                  <c:v>18.389742509027801</c:v>
                </c:pt>
                <c:pt idx="182">
                  <c:v>18.458386880153</c:v>
                </c:pt>
                <c:pt idx="183">
                  <c:v>18.527208849659701</c:v>
                </c:pt>
                <c:pt idx="184">
                  <c:v>18.596208417548301</c:v>
                </c:pt>
                <c:pt idx="185">
                  <c:v>18.665385583818299</c:v>
                </c:pt>
                <c:pt idx="186">
                  <c:v>18.734740348469899</c:v>
                </c:pt>
                <c:pt idx="187">
                  <c:v>18.804272711503401</c:v>
                </c:pt>
                <c:pt idx="188">
                  <c:v>18.8739826729181</c:v>
                </c:pt>
                <c:pt idx="189">
                  <c:v>18.943870232714598</c:v>
                </c:pt>
                <c:pt idx="190">
                  <c:v>19.013935390892801</c:v>
                </c:pt>
                <c:pt idx="191">
                  <c:v>19.084178147452601</c:v>
                </c:pt>
                <c:pt idx="192">
                  <c:v>19.154598502393799</c:v>
                </c:pt>
                <c:pt idx="193">
                  <c:v>19.225196455716901</c:v>
                </c:pt>
                <c:pt idx="194">
                  <c:v>19.295972007421401</c:v>
                </c:pt>
                <c:pt idx="195">
                  <c:v>19.366925157507701</c:v>
                </c:pt>
                <c:pt idx="196">
                  <c:v>19.438055905975698</c:v>
                </c:pt>
                <c:pt idx="197">
                  <c:v>19.509364252825101</c:v>
                </c:pt>
                <c:pt idx="198">
                  <c:v>19.580850198056201</c:v>
                </c:pt>
                <c:pt idx="199">
                  <c:v>19.652513741668798</c:v>
                </c:pt>
                <c:pt idx="200">
                  <c:v>19.724354883663199</c:v>
                </c:pt>
                <c:pt idx="201">
                  <c:v>19.796373624039099</c:v>
                </c:pt>
                <c:pt idx="202">
                  <c:v>19.867743300235301</c:v>
                </c:pt>
                <c:pt idx="203">
                  <c:v>19.935655928756201</c:v>
                </c:pt>
                <c:pt idx="204">
                  <c:v>20.0034705884073</c:v>
                </c:pt>
                <c:pt idx="205">
                  <c:v>20.0711872791885</c:v>
                </c:pt>
                <c:pt idx="206">
                  <c:v>20.138806001099699</c:v>
                </c:pt>
                <c:pt idx="207">
                  <c:v>20.206326754141202</c:v>
                </c:pt>
                <c:pt idx="208">
                  <c:v>20.273749538312799</c:v>
                </c:pt>
                <c:pt idx="209">
                  <c:v>20.341074353614399</c:v>
                </c:pt>
                <c:pt idx="210">
                  <c:v>20.408301200046299</c:v>
                </c:pt>
                <c:pt idx="211">
                  <c:v>20.475430077608198</c:v>
                </c:pt>
                <c:pt idx="212">
                  <c:v>20.542460986300298</c:v>
                </c:pt>
                <c:pt idx="213">
                  <c:v>20.6093939261226</c:v>
                </c:pt>
                <c:pt idx="214">
                  <c:v>20.6762288970749</c:v>
                </c:pt>
                <c:pt idx="215">
                  <c:v>20.742965899157401</c:v>
                </c:pt>
                <c:pt idx="216">
                  <c:v>20.80960493237</c:v>
                </c:pt>
                <c:pt idx="217">
                  <c:v>20.876145996712701</c:v>
                </c:pt>
                <c:pt idx="218">
                  <c:v>20.942589092185599</c:v>
                </c:pt>
                <c:pt idx="219">
                  <c:v>21.0089342187886</c:v>
                </c:pt>
                <c:pt idx="220">
                  <c:v>21.075181376521801</c:v>
                </c:pt>
                <c:pt idx="221">
                  <c:v>21.141330565385001</c:v>
                </c:pt>
                <c:pt idx="222">
                  <c:v>21.207381785378399</c:v>
                </c:pt>
                <c:pt idx="223">
                  <c:v>21.273335036501901</c:v>
                </c:pt>
                <c:pt idx="224">
                  <c:v>21.339190318755499</c:v>
                </c:pt>
                <c:pt idx="225">
                  <c:v>21.404947632139301</c:v>
                </c:pt>
                <c:pt idx="226">
                  <c:v>21.470606976653201</c:v>
                </c:pt>
                <c:pt idx="227">
                  <c:v>21.536168352297199</c:v>
                </c:pt>
                <c:pt idx="228">
                  <c:v>21.601631759071399</c:v>
                </c:pt>
                <c:pt idx="229">
                  <c:v>21.6669971969757</c:v>
                </c:pt>
                <c:pt idx="230">
                  <c:v>21.732264666010099</c:v>
                </c:pt>
                <c:pt idx="231">
                  <c:v>21.7974341661747</c:v>
                </c:pt>
                <c:pt idx="232">
                  <c:v>21.862505697469398</c:v>
                </c:pt>
                <c:pt idx="233">
                  <c:v>21.926555553352099</c:v>
                </c:pt>
                <c:pt idx="234">
                  <c:v>21.986588005407299</c:v>
                </c:pt>
                <c:pt idx="235">
                  <c:v>22.046223440916702</c:v>
                </c:pt>
                <c:pt idx="236">
                  <c:v>22.105461859880201</c:v>
                </c:pt>
                <c:pt idx="237">
                  <c:v>22.164303262297899</c:v>
                </c:pt>
                <c:pt idx="238">
                  <c:v>22.222747648169701</c:v>
                </c:pt>
                <c:pt idx="239">
                  <c:v>22.280795017495599</c:v>
                </c:pt>
                <c:pt idx="240">
                  <c:v>22.338445370275799</c:v>
                </c:pt>
                <c:pt idx="241">
                  <c:v>23.6024422754112</c:v>
                </c:pt>
                <c:pt idx="242">
                  <c:v>24.5322808676985</c:v>
                </c:pt>
                <c:pt idx="243">
                  <c:v>25.128713753531699</c:v>
                </c:pt>
                <c:pt idx="244">
                  <c:v>25.395811884198899</c:v>
                </c:pt>
                <c:pt idx="245">
                  <c:v>25.372783393592801</c:v>
                </c:pt>
                <c:pt idx="246">
                  <c:v>25.165452702119101</c:v>
                </c:pt>
                <c:pt idx="247">
                  <c:v>24.754797683250299</c:v>
                </c:pt>
                <c:pt idx="248">
                  <c:v>24.199053349210001</c:v>
                </c:pt>
                <c:pt idx="249">
                  <c:v>23.539656327479101</c:v>
                </c:pt>
                <c:pt idx="250">
                  <c:v>22.744336764352099</c:v>
                </c:pt>
                <c:pt idx="251">
                  <c:v>21.939274393872601</c:v>
                </c:pt>
                <c:pt idx="252">
                  <c:v>21.074613710764201</c:v>
                </c:pt>
                <c:pt idx="253">
                  <c:v>20.174501829118899</c:v>
                </c:pt>
                <c:pt idx="254">
                  <c:v>19.287816163352598</c:v>
                </c:pt>
                <c:pt idx="255">
                  <c:v>18.3859268756385</c:v>
                </c:pt>
                <c:pt idx="256">
                  <c:v>17.519880941805202</c:v>
                </c:pt>
                <c:pt idx="257">
                  <c:v>16.685034234332299</c:v>
                </c:pt>
                <c:pt idx="258">
                  <c:v>15.872548636213899</c:v>
                </c:pt>
                <c:pt idx="259">
                  <c:v>15.082424147449601</c:v>
                </c:pt>
                <c:pt idx="260">
                  <c:v>14.314660768039399</c:v>
                </c:pt>
                <c:pt idx="261">
                  <c:v>13.575574288089699</c:v>
                </c:pt>
                <c:pt idx="262">
                  <c:v>12.865244511727701</c:v>
                </c:pt>
                <c:pt idx="263">
                  <c:v>12.1806929821061</c:v>
                </c:pt>
                <c:pt idx="264">
                  <c:v>11.5219196992247</c:v>
                </c:pt>
                <c:pt idx="265">
                  <c:v>10.888924663083699</c:v>
                </c:pt>
                <c:pt idx="266">
                  <c:v>10.2895586224829</c:v>
                </c:pt>
                <c:pt idx="267">
                  <c:v>9.7188696319029706</c:v>
                </c:pt>
                <c:pt idx="268">
                  <c:v>9.1767784744878291</c:v>
                </c:pt>
                <c:pt idx="269">
                  <c:v>8.6632851502378099</c:v>
                </c:pt>
                <c:pt idx="270">
                  <c:v>8.1761796770344901</c:v>
                </c:pt>
                <c:pt idx="271">
                  <c:v>4.5577046814975102</c:v>
                </c:pt>
                <c:pt idx="272">
                  <c:v>3.4109429037362702</c:v>
                </c:pt>
                <c:pt idx="273">
                  <c:v>2.5548291446989899</c:v>
                </c:pt>
                <c:pt idx="274">
                  <c:v>1.92114842915731</c:v>
                </c:pt>
                <c:pt idx="275">
                  <c:v>1.46981035714708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524-49F4-B527-3EBE7E78D012}"/>
            </c:ext>
          </c:extLst>
        </c:ser>
        <c:ser>
          <c:idx val="1"/>
          <c:order val="1"/>
          <c:tx>
            <c:strRef>
              <c:f>Taul2!$W$4</c:f>
              <c:strCache>
                <c:ptCount val="1"/>
                <c:pt idx="0">
                  <c:v>Plus 370 kg/m3 0,50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Taul3!$W$6:$W$281</c:f>
              <c:numCache>
                <c:formatCode>General</c:formatCode>
                <c:ptCount val="276"/>
                <c:pt idx="0">
                  <c:v>18.0001661450063</c:v>
                </c:pt>
                <c:pt idx="1">
                  <c:v>17.986384690400001</c:v>
                </c:pt>
                <c:pt idx="2">
                  <c:v>17.9692726890685</c:v>
                </c:pt>
                <c:pt idx="3">
                  <c:v>17.9634280586938</c:v>
                </c:pt>
                <c:pt idx="4">
                  <c:v>17.9664815347837</c:v>
                </c:pt>
                <c:pt idx="5">
                  <c:v>17.9519092415259</c:v>
                </c:pt>
                <c:pt idx="6">
                  <c:v>17.9373369482682</c:v>
                </c:pt>
                <c:pt idx="7">
                  <c:v>17.9227646550105</c:v>
                </c:pt>
                <c:pt idx="8">
                  <c:v>17.905056862500199</c:v>
                </c:pt>
                <c:pt idx="9">
                  <c:v>17.873996886939299</c:v>
                </c:pt>
                <c:pt idx="10">
                  <c:v>17.842936911378398</c:v>
                </c:pt>
                <c:pt idx="11">
                  <c:v>17.811876935817502</c:v>
                </c:pt>
                <c:pt idx="12">
                  <c:v>17.777714677629501</c:v>
                </c:pt>
                <c:pt idx="13">
                  <c:v>17.735779357877899</c:v>
                </c:pt>
                <c:pt idx="14">
                  <c:v>17.693844038126301</c:v>
                </c:pt>
                <c:pt idx="15">
                  <c:v>17.651908718374798</c:v>
                </c:pt>
                <c:pt idx="16">
                  <c:v>17.6099733986232</c:v>
                </c:pt>
                <c:pt idx="17">
                  <c:v>17.568038078871599</c:v>
                </c:pt>
                <c:pt idx="18">
                  <c:v>17.52610275912</c:v>
                </c:pt>
                <c:pt idx="19">
                  <c:v>17.484167439368399</c:v>
                </c:pt>
                <c:pt idx="20">
                  <c:v>17.440485574851401</c:v>
                </c:pt>
                <c:pt idx="21">
                  <c:v>17.394876648710099</c:v>
                </c:pt>
                <c:pt idx="22">
                  <c:v>17.349267722568801</c:v>
                </c:pt>
                <c:pt idx="23">
                  <c:v>17.303658796427602</c:v>
                </c:pt>
                <c:pt idx="24">
                  <c:v>17.2580498702863</c:v>
                </c:pt>
                <c:pt idx="25">
                  <c:v>17.212440944145101</c:v>
                </c:pt>
                <c:pt idx="26">
                  <c:v>17.166832018003799</c:v>
                </c:pt>
                <c:pt idx="27">
                  <c:v>17.1212230918625</c:v>
                </c:pt>
                <c:pt idx="28">
                  <c:v>17.074942831929501</c:v>
                </c:pt>
                <c:pt idx="29">
                  <c:v>17.028325295549202</c:v>
                </c:pt>
                <c:pt idx="30">
                  <c:v>16.981707759168899</c:v>
                </c:pt>
                <c:pt idx="31">
                  <c:v>16.935090222788499</c:v>
                </c:pt>
                <c:pt idx="32">
                  <c:v>16.888472686408299</c:v>
                </c:pt>
                <c:pt idx="33">
                  <c:v>16.8418551500279</c:v>
                </c:pt>
                <c:pt idx="34">
                  <c:v>16.7952376136476</c:v>
                </c:pt>
                <c:pt idx="35">
                  <c:v>16.748620077267301</c:v>
                </c:pt>
                <c:pt idx="36">
                  <c:v>16.701899055183901</c:v>
                </c:pt>
                <c:pt idx="37">
                  <c:v>16.655134695636601</c:v>
                </c:pt>
                <c:pt idx="38">
                  <c:v>16.608342426595101</c:v>
                </c:pt>
                <c:pt idx="39">
                  <c:v>16.561522248059301</c:v>
                </c:pt>
                <c:pt idx="40">
                  <c:v>16.514757643766199</c:v>
                </c:pt>
                <c:pt idx="41">
                  <c:v>16.4680047181022</c:v>
                </c:pt>
                <c:pt idx="42">
                  <c:v>16.421305288867099</c:v>
                </c:pt>
                <c:pt idx="43">
                  <c:v>16.374660747800899</c:v>
                </c:pt>
                <c:pt idx="44">
                  <c:v>16.328087459499201</c:v>
                </c:pt>
                <c:pt idx="45">
                  <c:v>16.2816055152385</c:v>
                </c:pt>
                <c:pt idx="46">
                  <c:v>16.235236836665099</c:v>
                </c:pt>
                <c:pt idx="47">
                  <c:v>16.189003738111101</c:v>
                </c:pt>
                <c:pt idx="48">
                  <c:v>16.142929362166999</c:v>
                </c:pt>
                <c:pt idx="49">
                  <c:v>16.0970382945507</c:v>
                </c:pt>
                <c:pt idx="50">
                  <c:v>16.051357588117799</c:v>
                </c:pt>
                <c:pt idx="51">
                  <c:v>16.005914151503902</c:v>
                </c:pt>
                <c:pt idx="52">
                  <c:v>15.9607372376905</c:v>
                </c:pt>
                <c:pt idx="53">
                  <c:v>15.915864239063501</c:v>
                </c:pt>
                <c:pt idx="54">
                  <c:v>15.8713268329294</c:v>
                </c:pt>
                <c:pt idx="55">
                  <c:v>15.8271550094648</c:v>
                </c:pt>
                <c:pt idx="56">
                  <c:v>15.7834033936678</c:v>
                </c:pt>
                <c:pt idx="57">
                  <c:v>15.7401223594191</c:v>
                </c:pt>
                <c:pt idx="58">
                  <c:v>15.6973102783274</c:v>
                </c:pt>
                <c:pt idx="59">
                  <c:v>15.655069282317999</c:v>
                </c:pt>
                <c:pt idx="60">
                  <c:v>15.6133534650273</c:v>
                </c:pt>
                <c:pt idx="61">
                  <c:v>15.5722784349751</c:v>
                </c:pt>
                <c:pt idx="62">
                  <c:v>15.531861609266601</c:v>
                </c:pt>
                <c:pt idx="63">
                  <c:v>15.492116789405999</c:v>
                </c:pt>
                <c:pt idx="64">
                  <c:v>15.4531741755805</c:v>
                </c:pt>
                <c:pt idx="65">
                  <c:v>15.414968131137901</c:v>
                </c:pt>
                <c:pt idx="66">
                  <c:v>15.3776605294861</c:v>
                </c:pt>
                <c:pt idx="67">
                  <c:v>15.3412162760689</c:v>
                </c:pt>
                <c:pt idx="68">
                  <c:v>15.3057489886745</c:v>
                </c:pt>
                <c:pt idx="69">
                  <c:v>15.271422660516</c:v>
                </c:pt>
                <c:pt idx="70">
                  <c:v>15.2381387251097</c:v>
                </c:pt>
                <c:pt idx="71">
                  <c:v>15.2058971824558</c:v>
                </c:pt>
                <c:pt idx="72">
                  <c:v>15.1746980325543</c:v>
                </c:pt>
                <c:pt idx="73">
                  <c:v>15.1447632545958</c:v>
                </c:pt>
                <c:pt idx="74">
                  <c:v>15.116112252808501</c:v>
                </c:pt>
                <c:pt idx="75">
                  <c:v>15.0886345011711</c:v>
                </c:pt>
                <c:pt idx="76">
                  <c:v>15.062329999683501</c:v>
                </c:pt>
                <c:pt idx="77">
                  <c:v>15.0371987483457</c:v>
                </c:pt>
                <c:pt idx="78">
                  <c:v>15.0136083295581</c:v>
                </c:pt>
                <c:pt idx="79">
                  <c:v>14.9914426828293</c:v>
                </c:pt>
                <c:pt idx="80">
                  <c:v>14.9706175384486</c:v>
                </c:pt>
                <c:pt idx="81">
                  <c:v>14.951132896416</c:v>
                </c:pt>
                <c:pt idx="82">
                  <c:v>14.9329887567316</c:v>
                </c:pt>
                <c:pt idx="83">
                  <c:v>14.9165578662626</c:v>
                </c:pt>
                <c:pt idx="84">
                  <c:v>14.9016230408001</c:v>
                </c:pt>
                <c:pt idx="85">
                  <c:v>14.8881655050332</c:v>
                </c:pt>
                <c:pt idx="86">
                  <c:v>14.876185258961399</c:v>
                </c:pt>
                <c:pt idx="87">
                  <c:v>14.8657080141394</c:v>
                </c:pt>
                <c:pt idx="88">
                  <c:v>14.8569869826686</c:v>
                </c:pt>
                <c:pt idx="89">
                  <c:v>14.8498440161554</c:v>
                </c:pt>
                <c:pt idx="90">
                  <c:v>14.8442791145999</c:v>
                </c:pt>
                <c:pt idx="91">
                  <c:v>14.840292278002201</c:v>
                </c:pt>
                <c:pt idx="92">
                  <c:v>14.837950046693299</c:v>
                </c:pt>
                <c:pt idx="93">
                  <c:v>14.8374339430631</c:v>
                </c:pt>
                <c:pt idx="94">
                  <c:v>14.8385947254085</c:v>
                </c:pt>
                <c:pt idx="95">
                  <c:v>14.8414323937294</c:v>
                </c:pt>
                <c:pt idx="96">
                  <c:v>14.8459469480258</c:v>
                </c:pt>
                <c:pt idx="97">
                  <c:v>14.852138388297799</c:v>
                </c:pt>
                <c:pt idx="98">
                  <c:v>14.860006714545399</c:v>
                </c:pt>
                <c:pt idx="99">
                  <c:v>14.8695519267684</c:v>
                </c:pt>
                <c:pt idx="100">
                  <c:v>14.880774024967099</c:v>
                </c:pt>
                <c:pt idx="101">
                  <c:v>14.8936730091412</c:v>
                </c:pt>
                <c:pt idx="102">
                  <c:v>14.9082255240944</c:v>
                </c:pt>
                <c:pt idx="103">
                  <c:v>14.9244322053526</c:v>
                </c:pt>
                <c:pt idx="104">
                  <c:v>14.9423079956279</c:v>
                </c:pt>
                <c:pt idx="105">
                  <c:v>14.961852894920399</c:v>
                </c:pt>
                <c:pt idx="106">
                  <c:v>14.983066903229901</c:v>
                </c:pt>
                <c:pt idx="107">
                  <c:v>15.005950020556501</c:v>
                </c:pt>
                <c:pt idx="108">
                  <c:v>15.0305022469003</c:v>
                </c:pt>
                <c:pt idx="109">
                  <c:v>15.056723582261199</c:v>
                </c:pt>
                <c:pt idx="110">
                  <c:v>15.084614026639199</c:v>
                </c:pt>
                <c:pt idx="111">
                  <c:v>15.114173580034199</c:v>
                </c:pt>
                <c:pt idx="112">
                  <c:v>15.1451627438407</c:v>
                </c:pt>
                <c:pt idx="113">
                  <c:v>15.177748721553</c:v>
                </c:pt>
                <c:pt idx="114">
                  <c:v>15.2119538879872</c:v>
                </c:pt>
                <c:pt idx="115">
                  <c:v>15.247778243143401</c:v>
                </c:pt>
                <c:pt idx="116">
                  <c:v>15.285221787021401</c:v>
                </c:pt>
                <c:pt idx="117">
                  <c:v>15.324284519621401</c:v>
                </c:pt>
                <c:pt idx="118">
                  <c:v>15.3649664409434</c:v>
                </c:pt>
                <c:pt idx="119">
                  <c:v>15.407267550987299</c:v>
                </c:pt>
                <c:pt idx="120">
                  <c:v>15.451187849753101</c:v>
                </c:pt>
                <c:pt idx="121">
                  <c:v>15.4964992290182</c:v>
                </c:pt>
                <c:pt idx="122">
                  <c:v>15.5425323176999</c:v>
                </c:pt>
                <c:pt idx="123">
                  <c:v>15.5899824104347</c:v>
                </c:pt>
                <c:pt idx="124">
                  <c:v>15.638849507222901</c:v>
                </c:pt>
                <c:pt idx="125">
                  <c:v>15.689133608064299</c:v>
                </c:pt>
                <c:pt idx="126">
                  <c:v>15.7408347129589</c:v>
                </c:pt>
                <c:pt idx="127">
                  <c:v>15.793952821906799</c:v>
                </c:pt>
                <c:pt idx="128">
                  <c:v>15.8484879349078</c:v>
                </c:pt>
                <c:pt idx="129">
                  <c:v>15.904440051962199</c:v>
                </c:pt>
                <c:pt idx="130">
                  <c:v>15.961809173069801</c:v>
                </c:pt>
                <c:pt idx="131">
                  <c:v>16.020595298230599</c:v>
                </c:pt>
                <c:pt idx="132">
                  <c:v>16.080798427444599</c:v>
                </c:pt>
                <c:pt idx="133">
                  <c:v>16.142418560711999</c:v>
                </c:pt>
                <c:pt idx="134">
                  <c:v>16.205455698032399</c:v>
                </c:pt>
                <c:pt idx="135">
                  <c:v>16.2699098394062</c:v>
                </c:pt>
                <c:pt idx="136">
                  <c:v>16.335780984833299</c:v>
                </c:pt>
                <c:pt idx="137">
                  <c:v>16.403069134313501</c:v>
                </c:pt>
                <c:pt idx="138">
                  <c:v>16.471774287846898</c:v>
                </c:pt>
                <c:pt idx="139">
                  <c:v>16.5418964454337</c:v>
                </c:pt>
                <c:pt idx="140">
                  <c:v>16.613435607073701</c:v>
                </c:pt>
                <c:pt idx="141">
                  <c:v>16.684362755514101</c:v>
                </c:pt>
                <c:pt idx="142">
                  <c:v>16.756189139638199</c:v>
                </c:pt>
                <c:pt idx="143">
                  <c:v>16.829202030054802</c:v>
                </c:pt>
                <c:pt idx="144">
                  <c:v>16.903401426763899</c:v>
                </c:pt>
                <c:pt idx="145">
                  <c:v>16.978787329765801</c:v>
                </c:pt>
                <c:pt idx="146">
                  <c:v>17.055359739060201</c:v>
                </c:pt>
                <c:pt idx="147">
                  <c:v>17.133118654647198</c:v>
                </c:pt>
                <c:pt idx="148">
                  <c:v>17.212064076526801</c:v>
                </c:pt>
                <c:pt idx="149">
                  <c:v>17.2921960046991</c:v>
                </c:pt>
                <c:pt idx="150">
                  <c:v>17.373514439163799</c:v>
                </c:pt>
                <c:pt idx="151">
                  <c:v>17.456019379921202</c:v>
                </c:pt>
                <c:pt idx="152">
                  <c:v>17.539710826971199</c:v>
                </c:pt>
                <c:pt idx="153">
                  <c:v>17.624588780313701</c:v>
                </c:pt>
                <c:pt idx="154">
                  <c:v>17.710653239949</c:v>
                </c:pt>
                <c:pt idx="155">
                  <c:v>17.797904205876801</c:v>
                </c:pt>
                <c:pt idx="156">
                  <c:v>17.8863416780971</c:v>
                </c:pt>
                <c:pt idx="157">
                  <c:v>17.975965656610001</c:v>
                </c:pt>
                <c:pt idx="158">
                  <c:v>18.066776141415598</c:v>
                </c:pt>
                <c:pt idx="159">
                  <c:v>18.158773132513801</c:v>
                </c:pt>
                <c:pt idx="160">
                  <c:v>18.248420423544498</c:v>
                </c:pt>
                <c:pt idx="161">
                  <c:v>18.335371722858198</c:v>
                </c:pt>
                <c:pt idx="162">
                  <c:v>18.4228156507235</c:v>
                </c:pt>
                <c:pt idx="163">
                  <c:v>18.510752207140701</c:v>
                </c:pt>
                <c:pt idx="164">
                  <c:v>18.5991813921095</c:v>
                </c:pt>
                <c:pt idx="165">
                  <c:v>18.688103205630199</c:v>
                </c:pt>
                <c:pt idx="166">
                  <c:v>18.777517647702599</c:v>
                </c:pt>
                <c:pt idx="167">
                  <c:v>18.867424718326699</c:v>
                </c:pt>
                <c:pt idx="168">
                  <c:v>18.9578244175026</c:v>
                </c:pt>
                <c:pt idx="169">
                  <c:v>19.048716745230202</c:v>
                </c:pt>
                <c:pt idx="170">
                  <c:v>19.1401017015096</c:v>
                </c:pt>
                <c:pt idx="171">
                  <c:v>19.231979286340898</c:v>
                </c:pt>
                <c:pt idx="172">
                  <c:v>19.324349499723802</c:v>
                </c:pt>
                <c:pt idx="173">
                  <c:v>19.417212341658502</c:v>
                </c:pt>
                <c:pt idx="174">
                  <c:v>19.510567812144899</c:v>
                </c:pt>
                <c:pt idx="175">
                  <c:v>19.604415911183199</c:v>
                </c:pt>
                <c:pt idx="176">
                  <c:v>19.698756638773201</c:v>
                </c:pt>
                <c:pt idx="177">
                  <c:v>19.7935899949148</c:v>
                </c:pt>
                <c:pt idx="178">
                  <c:v>19.888915979608399</c:v>
                </c:pt>
                <c:pt idx="179">
                  <c:v>19.984734592853599</c:v>
                </c:pt>
                <c:pt idx="180">
                  <c:v>20.081045834650599</c:v>
                </c:pt>
                <c:pt idx="181">
                  <c:v>20.177849704999399</c:v>
                </c:pt>
                <c:pt idx="182">
                  <c:v>20.275146203899901</c:v>
                </c:pt>
                <c:pt idx="183">
                  <c:v>20.372935331352199</c:v>
                </c:pt>
                <c:pt idx="184">
                  <c:v>20.471217087356202</c:v>
                </c:pt>
                <c:pt idx="185">
                  <c:v>20.5699914719121</c:v>
                </c:pt>
                <c:pt idx="186">
                  <c:v>20.669258485019601</c:v>
                </c:pt>
                <c:pt idx="187">
                  <c:v>20.769018126678901</c:v>
                </c:pt>
                <c:pt idx="188">
                  <c:v>20.869270396890101</c:v>
                </c:pt>
                <c:pt idx="189">
                  <c:v>20.9700152956529</c:v>
                </c:pt>
                <c:pt idx="190">
                  <c:v>21.071252822967502</c:v>
                </c:pt>
                <c:pt idx="191">
                  <c:v>21.172982978833801</c:v>
                </c:pt>
                <c:pt idx="192">
                  <c:v>21.2752057632519</c:v>
                </c:pt>
                <c:pt idx="193">
                  <c:v>21.3779211762218</c:v>
                </c:pt>
                <c:pt idx="194">
                  <c:v>21.481129217743401</c:v>
                </c:pt>
                <c:pt idx="195">
                  <c:v>21.584829887816898</c:v>
                </c:pt>
                <c:pt idx="196">
                  <c:v>21.689023186442</c:v>
                </c:pt>
                <c:pt idx="197">
                  <c:v>21.793709113618998</c:v>
                </c:pt>
                <c:pt idx="198">
                  <c:v>21.898887669347499</c:v>
                </c:pt>
                <c:pt idx="199">
                  <c:v>21.9971437384255</c:v>
                </c:pt>
                <c:pt idx="200">
                  <c:v>22.093594212818399</c:v>
                </c:pt>
                <c:pt idx="201">
                  <c:v>22.190067062449</c:v>
                </c:pt>
                <c:pt idx="202">
                  <c:v>22.286562287317299</c:v>
                </c:pt>
                <c:pt idx="203">
                  <c:v>22.3830798874233</c:v>
                </c:pt>
                <c:pt idx="204">
                  <c:v>22.479619862767098</c:v>
                </c:pt>
                <c:pt idx="205">
                  <c:v>22.576182213348599</c:v>
                </c:pt>
                <c:pt idx="206">
                  <c:v>22.672766939167701</c:v>
                </c:pt>
                <c:pt idx="207">
                  <c:v>22.769374040224701</c:v>
                </c:pt>
                <c:pt idx="208">
                  <c:v>22.866003516519399</c:v>
                </c:pt>
                <c:pt idx="209">
                  <c:v>22.962655368051799</c:v>
                </c:pt>
                <c:pt idx="210">
                  <c:v>23.0593295948219</c:v>
                </c:pt>
                <c:pt idx="211">
                  <c:v>23.156026196829799</c:v>
                </c:pt>
                <c:pt idx="212">
                  <c:v>23.252745174075301</c:v>
                </c:pt>
                <c:pt idx="213">
                  <c:v>23.3494865265586</c:v>
                </c:pt>
                <c:pt idx="214">
                  <c:v>23.446250254279501</c:v>
                </c:pt>
                <c:pt idx="215">
                  <c:v>23.543036357238201</c:v>
                </c:pt>
                <c:pt idx="216">
                  <c:v>23.639844835434701</c:v>
                </c:pt>
                <c:pt idx="217">
                  <c:v>23.7366756888688</c:v>
                </c:pt>
                <c:pt idx="218">
                  <c:v>23.833528917540701</c:v>
                </c:pt>
                <c:pt idx="219">
                  <c:v>23.930404521450299</c:v>
                </c:pt>
                <c:pt idx="220">
                  <c:v>24.027302500597699</c:v>
                </c:pt>
                <c:pt idx="221">
                  <c:v>24.124222854982801</c:v>
                </c:pt>
                <c:pt idx="222">
                  <c:v>24.221165584605501</c:v>
                </c:pt>
                <c:pt idx="223">
                  <c:v>24.3181306894659</c:v>
                </c:pt>
                <c:pt idx="224">
                  <c:v>24.415118169564298</c:v>
                </c:pt>
                <c:pt idx="225">
                  <c:v>24.5121280249002</c:v>
                </c:pt>
                <c:pt idx="226">
                  <c:v>24.609160255473899</c:v>
                </c:pt>
                <c:pt idx="227">
                  <c:v>24.706214861285201</c:v>
                </c:pt>
                <c:pt idx="228">
                  <c:v>24.803291842334399</c:v>
                </c:pt>
                <c:pt idx="229">
                  <c:v>24.9003911986212</c:v>
                </c:pt>
                <c:pt idx="230">
                  <c:v>24.9975129301457</c:v>
                </c:pt>
                <c:pt idx="231">
                  <c:v>25.094657036908099</c:v>
                </c:pt>
                <c:pt idx="232">
                  <c:v>25.191823518907899</c:v>
                </c:pt>
                <c:pt idx="233">
                  <c:v>25.289012376145699</c:v>
                </c:pt>
                <c:pt idx="234">
                  <c:v>25.376485605291201</c:v>
                </c:pt>
                <c:pt idx="235">
                  <c:v>25.4629632654439</c:v>
                </c:pt>
                <c:pt idx="236">
                  <c:v>25.548893493585201</c:v>
                </c:pt>
                <c:pt idx="237">
                  <c:v>25.634276289715601</c:v>
                </c:pt>
                <c:pt idx="238">
                  <c:v>25.719111653834499</c:v>
                </c:pt>
                <c:pt idx="239">
                  <c:v>25.803399585942401</c:v>
                </c:pt>
                <c:pt idx="240">
                  <c:v>25.887140086039</c:v>
                </c:pt>
                <c:pt idx="241">
                  <c:v>27.732682485000801</c:v>
                </c:pt>
                <c:pt idx="242">
                  <c:v>29.113288649180198</c:v>
                </c:pt>
                <c:pt idx="243">
                  <c:v>30.002777254407199</c:v>
                </c:pt>
                <c:pt idx="244">
                  <c:v>30.408406024518602</c:v>
                </c:pt>
                <c:pt idx="245">
                  <c:v>30.417764507296202</c:v>
                </c:pt>
                <c:pt idx="246">
                  <c:v>30.074157939157502</c:v>
                </c:pt>
                <c:pt idx="247">
                  <c:v>29.4570581215863</c:v>
                </c:pt>
                <c:pt idx="248">
                  <c:v>28.661163149902301</c:v>
                </c:pt>
                <c:pt idx="249">
                  <c:v>27.7367286583058</c:v>
                </c:pt>
                <c:pt idx="250">
                  <c:v>26.7623130629438</c:v>
                </c:pt>
                <c:pt idx="251">
                  <c:v>25.710820712051699</c:v>
                </c:pt>
                <c:pt idx="252">
                  <c:v>24.635459976404</c:v>
                </c:pt>
                <c:pt idx="253">
                  <c:v>23.545483208114401</c:v>
                </c:pt>
                <c:pt idx="254">
                  <c:v>22.422458153119099</c:v>
                </c:pt>
                <c:pt idx="255">
                  <c:v>21.3283385411521</c:v>
                </c:pt>
                <c:pt idx="256">
                  <c:v>20.258195690076299</c:v>
                </c:pt>
                <c:pt idx="257">
                  <c:v>19.198690026331501</c:v>
                </c:pt>
                <c:pt idx="258">
                  <c:v>18.184453690541002</c:v>
                </c:pt>
                <c:pt idx="259">
                  <c:v>17.2058749429995</c:v>
                </c:pt>
                <c:pt idx="260">
                  <c:v>16.259087363767801</c:v>
                </c:pt>
                <c:pt idx="261">
                  <c:v>15.358666779583499</c:v>
                </c:pt>
                <c:pt idx="262">
                  <c:v>14.4982488810164</c:v>
                </c:pt>
                <c:pt idx="263">
                  <c:v>13.6773654907576</c:v>
                </c:pt>
                <c:pt idx="264">
                  <c:v>12.8945870652637</c:v>
                </c:pt>
                <c:pt idx="265">
                  <c:v>12.1506333298502</c:v>
                </c:pt>
                <c:pt idx="266">
                  <c:v>11.445504284517099</c:v>
                </c:pt>
                <c:pt idx="267">
                  <c:v>10.779199929264401</c:v>
                </c:pt>
                <c:pt idx="268">
                  <c:v>10.151720264092001</c:v>
                </c:pt>
                <c:pt idx="269">
                  <c:v>9.5585812542665192</c:v>
                </c:pt>
                <c:pt idx="270">
                  <c:v>8.98741789358888</c:v>
                </c:pt>
                <c:pt idx="271">
                  <c:v>4.8604604563504896</c:v>
                </c:pt>
                <c:pt idx="272">
                  <c:v>3.5765813744084198</c:v>
                </c:pt>
                <c:pt idx="273">
                  <c:v>2.6516412009396499</c:v>
                </c:pt>
                <c:pt idx="274">
                  <c:v>1.9812664847609001</c:v>
                </c:pt>
                <c:pt idx="275">
                  <c:v>1.4988120461629799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524-49F4-B527-3EBE7E78D012}"/>
            </c:ext>
          </c:extLst>
        </c:ser>
        <c:ser>
          <c:idx val="2"/>
          <c:order val="2"/>
          <c:tx>
            <c:strRef>
              <c:f>Taul2!$AL$4</c:f>
              <c:strCache>
                <c:ptCount val="1"/>
                <c:pt idx="0">
                  <c:v>Plus 430 kg/m3 0,40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Taul3!$AL$6:$AL$281</c:f>
              <c:numCache>
                <c:formatCode>General</c:formatCode>
                <c:ptCount val="276"/>
                <c:pt idx="0">
                  <c:v>18.0001661450063</c:v>
                </c:pt>
                <c:pt idx="1">
                  <c:v>17.986384690400001</c:v>
                </c:pt>
                <c:pt idx="2">
                  <c:v>17.9692726890685</c:v>
                </c:pt>
                <c:pt idx="3">
                  <c:v>17.9634280586938</c:v>
                </c:pt>
                <c:pt idx="4">
                  <c:v>17.9664815347837</c:v>
                </c:pt>
                <c:pt idx="5">
                  <c:v>17.9519092415259</c:v>
                </c:pt>
                <c:pt idx="6">
                  <c:v>17.9373369482682</c:v>
                </c:pt>
                <c:pt idx="7">
                  <c:v>17.9227646550105</c:v>
                </c:pt>
                <c:pt idx="8">
                  <c:v>17.905056862500199</c:v>
                </c:pt>
                <c:pt idx="9">
                  <c:v>17.873996886939299</c:v>
                </c:pt>
                <c:pt idx="10">
                  <c:v>17.842936911378398</c:v>
                </c:pt>
                <c:pt idx="11">
                  <c:v>17.811876935817502</c:v>
                </c:pt>
                <c:pt idx="12">
                  <c:v>17.777714677629501</c:v>
                </c:pt>
                <c:pt idx="13">
                  <c:v>17.735779357877899</c:v>
                </c:pt>
                <c:pt idx="14">
                  <c:v>17.693844038126301</c:v>
                </c:pt>
                <c:pt idx="15">
                  <c:v>17.651908718374798</c:v>
                </c:pt>
                <c:pt idx="16">
                  <c:v>17.6099733986232</c:v>
                </c:pt>
                <c:pt idx="17">
                  <c:v>17.568038078871599</c:v>
                </c:pt>
                <c:pt idx="18">
                  <c:v>17.52610275912</c:v>
                </c:pt>
                <c:pt idx="19">
                  <c:v>17.484167439368399</c:v>
                </c:pt>
                <c:pt idx="20">
                  <c:v>17.440485575011099</c:v>
                </c:pt>
                <c:pt idx="21">
                  <c:v>17.394876649205901</c:v>
                </c:pt>
                <c:pt idx="22">
                  <c:v>17.3492677234007</c:v>
                </c:pt>
                <c:pt idx="23">
                  <c:v>17.303658797595499</c:v>
                </c:pt>
                <c:pt idx="24">
                  <c:v>17.258049871790401</c:v>
                </c:pt>
                <c:pt idx="25">
                  <c:v>17.212440945985101</c:v>
                </c:pt>
                <c:pt idx="26">
                  <c:v>17.1668320201799</c:v>
                </c:pt>
                <c:pt idx="27">
                  <c:v>17.121223094374699</c:v>
                </c:pt>
                <c:pt idx="28">
                  <c:v>17.075245158269201</c:v>
                </c:pt>
                <c:pt idx="29">
                  <c:v>17.029081832295301</c:v>
                </c:pt>
                <c:pt idx="30">
                  <c:v>16.982465819980099</c:v>
                </c:pt>
                <c:pt idx="31">
                  <c:v>16.935667720149201</c:v>
                </c:pt>
                <c:pt idx="32">
                  <c:v>16.888869620318498</c:v>
                </c:pt>
                <c:pt idx="33">
                  <c:v>16.8420715204876</c:v>
                </c:pt>
                <c:pt idx="34">
                  <c:v>16.795227097702199</c:v>
                </c:pt>
                <c:pt idx="35">
                  <c:v>16.7482885306671</c:v>
                </c:pt>
                <c:pt idx="36">
                  <c:v>16.701278271914902</c:v>
                </c:pt>
                <c:pt idx="37">
                  <c:v>16.654226063173599</c:v>
                </c:pt>
                <c:pt idx="38">
                  <c:v>16.6071586013827</c:v>
                </c:pt>
                <c:pt idx="39">
                  <c:v>16.560098912183701</c:v>
                </c:pt>
                <c:pt idx="40">
                  <c:v>16.513069193306901</c:v>
                </c:pt>
                <c:pt idx="41">
                  <c:v>16.466088091806299</c:v>
                </c:pt>
                <c:pt idx="42">
                  <c:v>16.419177307388502</c:v>
                </c:pt>
                <c:pt idx="43">
                  <c:v>16.372354280366601</c:v>
                </c:pt>
                <c:pt idx="44">
                  <c:v>16.325639335537701</c:v>
                </c:pt>
                <c:pt idx="45">
                  <c:v>16.2790646069273</c:v>
                </c:pt>
                <c:pt idx="46">
                  <c:v>16.232623163453798</c:v>
                </c:pt>
                <c:pt idx="47">
                  <c:v>16.1863679109839</c:v>
                </c:pt>
                <c:pt idx="48">
                  <c:v>16.1402784479207</c:v>
                </c:pt>
                <c:pt idx="49">
                  <c:v>16.094422816876499</c:v>
                </c:pt>
                <c:pt idx="50">
                  <c:v>16.048796578291199</c:v>
                </c:pt>
                <c:pt idx="51">
                  <c:v>16.0034524028673</c:v>
                </c:pt>
                <c:pt idx="52">
                  <c:v>15.958410544541101</c:v>
                </c:pt>
                <c:pt idx="53">
                  <c:v>15.9137062794473</c:v>
                </c:pt>
                <c:pt idx="54">
                  <c:v>15.869389830104</c:v>
                </c:pt>
                <c:pt idx="55">
                  <c:v>15.8254738817876</c:v>
                </c:pt>
                <c:pt idx="56">
                  <c:v>15.7820425786571</c:v>
                </c:pt>
                <c:pt idx="57">
                  <c:v>15.739104816001699</c:v>
                </c:pt>
                <c:pt idx="58">
                  <c:v>15.6968785130385</c:v>
                </c:pt>
                <c:pt idx="59">
                  <c:v>15.655271209611399</c:v>
                </c:pt>
                <c:pt idx="60">
                  <c:v>15.614282905720501</c:v>
                </c:pt>
                <c:pt idx="61">
                  <c:v>15.5739136013657</c:v>
                </c:pt>
                <c:pt idx="62">
                  <c:v>15.534533742181299</c:v>
                </c:pt>
                <c:pt idx="63">
                  <c:v>15.4959438148123</c:v>
                </c:pt>
                <c:pt idx="64">
                  <c:v>15.458123817922701</c:v>
                </c:pt>
                <c:pt idx="65">
                  <c:v>15.421073751512701</c:v>
                </c:pt>
                <c:pt idx="66">
                  <c:v>15.3851400267814</c:v>
                </c:pt>
                <c:pt idx="67">
                  <c:v>15.350352440064899</c:v>
                </c:pt>
                <c:pt idx="68">
                  <c:v>15.3165545616682</c:v>
                </c:pt>
                <c:pt idx="69">
                  <c:v>15.283746391591301</c:v>
                </c:pt>
                <c:pt idx="70">
                  <c:v>15.2521011034164</c:v>
                </c:pt>
                <c:pt idx="71">
                  <c:v>15.2219297546558</c:v>
                </c:pt>
                <c:pt idx="72">
                  <c:v>15.192968057245199</c:v>
                </c:pt>
                <c:pt idx="73">
                  <c:v>15.165216011184601</c:v>
                </c:pt>
                <c:pt idx="74">
                  <c:v>15.138704108316499</c:v>
                </c:pt>
                <c:pt idx="75">
                  <c:v>15.114304396734401</c:v>
                </c:pt>
                <c:pt idx="76">
                  <c:v>15.091461188036099</c:v>
                </c:pt>
                <c:pt idx="77">
                  <c:v>15.070174482221599</c:v>
                </c:pt>
                <c:pt idx="78">
                  <c:v>15.0504442792906</c:v>
                </c:pt>
                <c:pt idx="79">
                  <c:v>15.0322705792435</c:v>
                </c:pt>
                <c:pt idx="80">
                  <c:v>15.015653382079901</c:v>
                </c:pt>
                <c:pt idx="81">
                  <c:v>15.000592687800101</c:v>
                </c:pt>
                <c:pt idx="82">
                  <c:v>14.9870884964041</c:v>
                </c:pt>
                <c:pt idx="83">
                  <c:v>14.9898768548747</c:v>
                </c:pt>
                <c:pt idx="84">
                  <c:v>15.0116596023084</c:v>
                </c:pt>
                <c:pt idx="85">
                  <c:v>15.033442349742</c:v>
                </c:pt>
                <c:pt idx="86">
                  <c:v>15.0552250971758</c:v>
                </c:pt>
                <c:pt idx="87">
                  <c:v>15.0770078446093</c:v>
                </c:pt>
                <c:pt idx="88">
                  <c:v>15.098790592043001</c:v>
                </c:pt>
                <c:pt idx="89">
                  <c:v>15.120573339476801</c:v>
                </c:pt>
                <c:pt idx="90">
                  <c:v>15.1423560869104</c:v>
                </c:pt>
                <c:pt idx="91">
                  <c:v>15.164138834344101</c:v>
                </c:pt>
                <c:pt idx="92">
                  <c:v>15.1859215817778</c:v>
                </c:pt>
                <c:pt idx="93">
                  <c:v>15.207704329211399</c:v>
                </c:pt>
                <c:pt idx="94">
                  <c:v>15.2294870766451</c:v>
                </c:pt>
                <c:pt idx="95">
                  <c:v>15.2512698240788</c:v>
                </c:pt>
                <c:pt idx="96">
                  <c:v>15.2730525715124</c:v>
                </c:pt>
                <c:pt idx="97">
                  <c:v>15.294835318946101</c:v>
                </c:pt>
                <c:pt idx="98">
                  <c:v>15.3166180663798</c:v>
                </c:pt>
                <c:pt idx="99">
                  <c:v>15.338400813813401</c:v>
                </c:pt>
                <c:pt idx="100">
                  <c:v>15.3679988393183</c:v>
                </c:pt>
                <c:pt idx="101">
                  <c:v>15.421464217761599</c:v>
                </c:pt>
                <c:pt idx="102">
                  <c:v>15.474929596204801</c:v>
                </c:pt>
                <c:pt idx="103">
                  <c:v>15.5283949746481</c:v>
                </c:pt>
                <c:pt idx="104">
                  <c:v>15.5818603530914</c:v>
                </c:pt>
                <c:pt idx="105">
                  <c:v>15.6353257315346</c:v>
                </c:pt>
                <c:pt idx="106">
                  <c:v>15.688791109977799</c:v>
                </c:pt>
                <c:pt idx="107">
                  <c:v>15.7422564884212</c:v>
                </c:pt>
                <c:pt idx="108">
                  <c:v>15.795721866864399</c:v>
                </c:pt>
                <c:pt idx="109">
                  <c:v>15.8491872453077</c:v>
                </c:pt>
                <c:pt idx="110">
                  <c:v>15.9026526237509</c:v>
                </c:pt>
                <c:pt idx="111">
                  <c:v>15.9561180021942</c:v>
                </c:pt>
                <c:pt idx="112">
                  <c:v>16.009583380637402</c:v>
                </c:pt>
                <c:pt idx="113">
                  <c:v>16.0630487590808</c:v>
                </c:pt>
                <c:pt idx="114">
                  <c:v>16.116514137524</c:v>
                </c:pt>
                <c:pt idx="115">
                  <c:v>16.1904915412591</c:v>
                </c:pt>
                <c:pt idx="116">
                  <c:v>16.274988240200901</c:v>
                </c:pt>
                <c:pt idx="117">
                  <c:v>16.3594849391427</c:v>
                </c:pt>
                <c:pt idx="118">
                  <c:v>16.443981638084299</c:v>
                </c:pt>
                <c:pt idx="119">
                  <c:v>16.528478337026101</c:v>
                </c:pt>
                <c:pt idx="120">
                  <c:v>16.612975035967899</c:v>
                </c:pt>
                <c:pt idx="121">
                  <c:v>16.697471734909499</c:v>
                </c:pt>
                <c:pt idx="122">
                  <c:v>16.781968433851301</c:v>
                </c:pt>
                <c:pt idx="123">
                  <c:v>16.866465132793099</c:v>
                </c:pt>
                <c:pt idx="124">
                  <c:v>16.950961831734801</c:v>
                </c:pt>
                <c:pt idx="125">
                  <c:v>17.0354585306765</c:v>
                </c:pt>
                <c:pt idx="126">
                  <c:v>17.119955229618199</c:v>
                </c:pt>
                <c:pt idx="127">
                  <c:v>17.204451928559902</c:v>
                </c:pt>
                <c:pt idx="128">
                  <c:v>17.2889486275017</c:v>
                </c:pt>
                <c:pt idx="129">
                  <c:v>17.375581751488198</c:v>
                </c:pt>
                <c:pt idx="130">
                  <c:v>17.488432974492</c:v>
                </c:pt>
                <c:pt idx="131">
                  <c:v>17.601284197495598</c:v>
                </c:pt>
                <c:pt idx="132">
                  <c:v>17.714135420499201</c:v>
                </c:pt>
                <c:pt idx="133">
                  <c:v>17.826986643502799</c:v>
                </c:pt>
                <c:pt idx="134">
                  <c:v>17.939837866506402</c:v>
                </c:pt>
                <c:pt idx="135">
                  <c:v>18.0526890895101</c:v>
                </c:pt>
                <c:pt idx="136">
                  <c:v>18.165540312513802</c:v>
                </c:pt>
                <c:pt idx="137">
                  <c:v>18.278391535517301</c:v>
                </c:pt>
                <c:pt idx="138">
                  <c:v>18.391242758520999</c:v>
                </c:pt>
                <c:pt idx="139">
                  <c:v>18.504093981524601</c:v>
                </c:pt>
                <c:pt idx="140">
                  <c:v>18.6169452045282</c:v>
                </c:pt>
                <c:pt idx="141">
                  <c:v>18.729796427531902</c:v>
                </c:pt>
                <c:pt idx="142">
                  <c:v>18.8426476505356</c:v>
                </c:pt>
                <c:pt idx="143">
                  <c:v>18.955498873539099</c:v>
                </c:pt>
                <c:pt idx="144">
                  <c:v>19.071896559488</c:v>
                </c:pt>
                <c:pt idx="145">
                  <c:v>19.192705801714101</c:v>
                </c:pt>
                <c:pt idx="146">
                  <c:v>19.314475865513799</c:v>
                </c:pt>
                <c:pt idx="147">
                  <c:v>19.437206750887398</c:v>
                </c:pt>
                <c:pt idx="148">
                  <c:v>19.5608984578346</c:v>
                </c:pt>
                <c:pt idx="149">
                  <c:v>19.685550986355501</c:v>
                </c:pt>
                <c:pt idx="150">
                  <c:v>19.811164336450101</c:v>
                </c:pt>
                <c:pt idx="151">
                  <c:v>19.9377385081185</c:v>
                </c:pt>
                <c:pt idx="152">
                  <c:v>20.065273501360501</c:v>
                </c:pt>
                <c:pt idx="153">
                  <c:v>20.193769316176201</c:v>
                </c:pt>
                <c:pt idx="154">
                  <c:v>20.323225952565799</c:v>
                </c:pt>
                <c:pt idx="155">
                  <c:v>20.453643410528901</c:v>
                </c:pt>
                <c:pt idx="156">
                  <c:v>20.585021690065801</c:v>
                </c:pt>
                <c:pt idx="157">
                  <c:v>20.717360791176301</c:v>
                </c:pt>
                <c:pt idx="158">
                  <c:v>20.850660713860599</c:v>
                </c:pt>
                <c:pt idx="159">
                  <c:v>20.984921458118599</c:v>
                </c:pt>
                <c:pt idx="160">
                  <c:v>21.120143023950199</c:v>
                </c:pt>
                <c:pt idx="161">
                  <c:v>21.2563254113557</c:v>
                </c:pt>
                <c:pt idx="162">
                  <c:v>21.393468620334701</c:v>
                </c:pt>
                <c:pt idx="163">
                  <c:v>21.531572650887501</c:v>
                </c:pt>
                <c:pt idx="164">
                  <c:v>21.670637503014099</c:v>
                </c:pt>
                <c:pt idx="165">
                  <c:v>21.8106631767143</c:v>
                </c:pt>
                <c:pt idx="166">
                  <c:v>21.9516496719881</c:v>
                </c:pt>
                <c:pt idx="167">
                  <c:v>22.093596988835799</c:v>
                </c:pt>
                <c:pt idx="168">
                  <c:v>22.236505127257001</c:v>
                </c:pt>
                <c:pt idx="169">
                  <c:v>22.3803740872521</c:v>
                </c:pt>
                <c:pt idx="170">
                  <c:v>22.5252038688208</c:v>
                </c:pt>
                <c:pt idx="171">
                  <c:v>22.670994471963201</c:v>
                </c:pt>
                <c:pt idx="172">
                  <c:v>22.817745896679298</c:v>
                </c:pt>
                <c:pt idx="173">
                  <c:v>22.963854034176599</c:v>
                </c:pt>
                <c:pt idx="174">
                  <c:v>23.107263121942299</c:v>
                </c:pt>
                <c:pt idx="175">
                  <c:v>23.2512913035937</c:v>
                </c:pt>
                <c:pt idx="176">
                  <c:v>23.3959385791306</c:v>
                </c:pt>
                <c:pt idx="177">
                  <c:v>23.541204948553101</c:v>
                </c:pt>
                <c:pt idx="178">
                  <c:v>23.687090411861401</c:v>
                </c:pt>
                <c:pt idx="179">
                  <c:v>23.833594969055198</c:v>
                </c:pt>
                <c:pt idx="180">
                  <c:v>23.980718620134699</c:v>
                </c:pt>
                <c:pt idx="181">
                  <c:v>24.1284613650997</c:v>
                </c:pt>
                <c:pt idx="182">
                  <c:v>24.2768232039504</c:v>
                </c:pt>
                <c:pt idx="183">
                  <c:v>24.4258041366868</c:v>
                </c:pt>
                <c:pt idx="184">
                  <c:v>24.575404163308701</c:v>
                </c:pt>
                <c:pt idx="185">
                  <c:v>24.725623283816201</c:v>
                </c:pt>
                <c:pt idx="186">
                  <c:v>24.876461498209402</c:v>
                </c:pt>
                <c:pt idx="187">
                  <c:v>25.027918806488199</c:v>
                </c:pt>
                <c:pt idx="188">
                  <c:v>25.179995208652599</c:v>
                </c:pt>
                <c:pt idx="189">
                  <c:v>25.3326907047026</c:v>
                </c:pt>
                <c:pt idx="190">
                  <c:v>25.4860052946383</c:v>
                </c:pt>
                <c:pt idx="191">
                  <c:v>25.6399389784596</c:v>
                </c:pt>
                <c:pt idx="192">
                  <c:v>25.794491756166401</c:v>
                </c:pt>
                <c:pt idx="193">
                  <c:v>25.949663627759001</c:v>
                </c:pt>
                <c:pt idx="194">
                  <c:v>26.105454593237098</c:v>
                </c:pt>
                <c:pt idx="195">
                  <c:v>26.261864652600899</c:v>
                </c:pt>
                <c:pt idx="196">
                  <c:v>26.418893805850299</c:v>
                </c:pt>
                <c:pt idx="197">
                  <c:v>26.576542052985101</c:v>
                </c:pt>
                <c:pt idx="198">
                  <c:v>26.734809394005801</c:v>
                </c:pt>
                <c:pt idx="199">
                  <c:v>26.893695828912001</c:v>
                </c:pt>
                <c:pt idx="200">
                  <c:v>27.053201357703902</c:v>
                </c:pt>
                <c:pt idx="201">
                  <c:v>27.213325980381398</c:v>
                </c:pt>
                <c:pt idx="202">
                  <c:v>27.372120168641501</c:v>
                </c:pt>
                <c:pt idx="203">
                  <c:v>27.519704776568599</c:v>
                </c:pt>
                <c:pt idx="204">
                  <c:v>27.667003963161999</c:v>
                </c:pt>
                <c:pt idx="205">
                  <c:v>27.8140177284217</c:v>
                </c:pt>
                <c:pt idx="206">
                  <c:v>27.9607460723476</c:v>
                </c:pt>
                <c:pt idx="207">
                  <c:v>28.107188994939801</c:v>
                </c:pt>
                <c:pt idx="208">
                  <c:v>28.253346496198301</c:v>
                </c:pt>
                <c:pt idx="209">
                  <c:v>28.399218576123001</c:v>
                </c:pt>
                <c:pt idx="210">
                  <c:v>28.5448052347142</c:v>
                </c:pt>
                <c:pt idx="211">
                  <c:v>28.6901064719715</c:v>
                </c:pt>
                <c:pt idx="212">
                  <c:v>28.835122287895199</c:v>
                </c:pt>
                <c:pt idx="213">
                  <c:v>28.979852682485198</c:v>
                </c:pt>
                <c:pt idx="214">
                  <c:v>29.124297655741401</c:v>
                </c:pt>
                <c:pt idx="215">
                  <c:v>29.268457207663999</c:v>
                </c:pt>
                <c:pt idx="216">
                  <c:v>29.412331338252699</c:v>
                </c:pt>
                <c:pt idx="217">
                  <c:v>29.555920047507801</c:v>
                </c:pt>
                <c:pt idx="218">
                  <c:v>29.699223335429199</c:v>
                </c:pt>
                <c:pt idx="219">
                  <c:v>29.842241202016901</c:v>
                </c:pt>
                <c:pt idx="220">
                  <c:v>29.984973647270898</c:v>
                </c:pt>
                <c:pt idx="221">
                  <c:v>30.127420671191199</c:v>
                </c:pt>
                <c:pt idx="222">
                  <c:v>30.269582273777701</c:v>
                </c:pt>
                <c:pt idx="223">
                  <c:v>30.411458455030498</c:v>
                </c:pt>
                <c:pt idx="224">
                  <c:v>30.553049214949599</c:v>
                </c:pt>
                <c:pt idx="225">
                  <c:v>30.694354553535</c:v>
                </c:pt>
                <c:pt idx="226">
                  <c:v>30.8353744707867</c:v>
                </c:pt>
                <c:pt idx="227">
                  <c:v>30.9761089667048</c:v>
                </c:pt>
                <c:pt idx="228">
                  <c:v>31.116558041289</c:v>
                </c:pt>
                <c:pt idx="229">
                  <c:v>31.2567216945396</c:v>
                </c:pt>
                <c:pt idx="230">
                  <c:v>31.3965999264563</c:v>
                </c:pt>
                <c:pt idx="231">
                  <c:v>31.536192737039599</c:v>
                </c:pt>
                <c:pt idx="232">
                  <c:v>31.6641418914109</c:v>
                </c:pt>
                <c:pt idx="233">
                  <c:v>31.790759868231699</c:v>
                </c:pt>
                <c:pt idx="234">
                  <c:v>31.916320136279801</c:v>
                </c:pt>
                <c:pt idx="235">
                  <c:v>32.040822695555299</c:v>
                </c:pt>
                <c:pt idx="236">
                  <c:v>32.164267546058099</c:v>
                </c:pt>
                <c:pt idx="237">
                  <c:v>32.2866546877882</c:v>
                </c:pt>
                <c:pt idx="238">
                  <c:v>32.407984120745503</c:v>
                </c:pt>
                <c:pt idx="239">
                  <c:v>32.5282558449303</c:v>
                </c:pt>
                <c:pt idx="240">
                  <c:v>32.647469860342397</c:v>
                </c:pt>
                <c:pt idx="241">
                  <c:v>35.167586692074302</c:v>
                </c:pt>
                <c:pt idx="242">
                  <c:v>36.826512580008703</c:v>
                </c:pt>
                <c:pt idx="243">
                  <c:v>37.713737631505197</c:v>
                </c:pt>
                <c:pt idx="244">
                  <c:v>37.884602410244497</c:v>
                </c:pt>
                <c:pt idx="245">
                  <c:v>37.563410407707103</c:v>
                </c:pt>
                <c:pt idx="246">
                  <c:v>36.778510856868003</c:v>
                </c:pt>
                <c:pt idx="247">
                  <c:v>35.703662281278199</c:v>
                </c:pt>
                <c:pt idx="248">
                  <c:v>34.436527421140902</c:v>
                </c:pt>
                <c:pt idx="249">
                  <c:v>33.030997138863</c:v>
                </c:pt>
                <c:pt idx="250">
                  <c:v>31.637862851293999</c:v>
                </c:pt>
                <c:pt idx="251">
                  <c:v>30.208392924685299</c:v>
                </c:pt>
                <c:pt idx="252">
                  <c:v>28.747987728950299</c:v>
                </c:pt>
                <c:pt idx="253">
                  <c:v>27.331841629564199</c:v>
                </c:pt>
                <c:pt idx="254">
                  <c:v>25.919064692457599</c:v>
                </c:pt>
                <c:pt idx="255">
                  <c:v>24.509656917630402</c:v>
                </c:pt>
                <c:pt idx="256">
                  <c:v>23.173451040014601</c:v>
                </c:pt>
                <c:pt idx="257">
                  <c:v>21.882421805629299</c:v>
                </c:pt>
                <c:pt idx="258">
                  <c:v>20.631954761827799</c:v>
                </c:pt>
                <c:pt idx="259">
                  <c:v>19.441312931926198</c:v>
                </c:pt>
                <c:pt idx="260">
                  <c:v>18.308894834837499</c:v>
                </c:pt>
                <c:pt idx="261">
                  <c:v>17.230052332260499</c:v>
                </c:pt>
                <c:pt idx="262">
                  <c:v>16.205670148701799</c:v>
                </c:pt>
                <c:pt idx="263">
                  <c:v>15.2361097409579</c:v>
                </c:pt>
                <c:pt idx="264">
                  <c:v>14.3209220621527</c:v>
                </c:pt>
                <c:pt idx="265">
                  <c:v>13.4566273270908</c:v>
                </c:pt>
                <c:pt idx="266">
                  <c:v>12.6387944812091</c:v>
                </c:pt>
                <c:pt idx="267">
                  <c:v>11.870794439119701</c:v>
                </c:pt>
                <c:pt idx="268">
                  <c:v>11.147725207805101</c:v>
                </c:pt>
                <c:pt idx="269">
                  <c:v>10.4538516467478</c:v>
                </c:pt>
                <c:pt idx="270">
                  <c:v>9.7989189430454005</c:v>
                </c:pt>
                <c:pt idx="271">
                  <c:v>5.1066927281066796</c:v>
                </c:pt>
                <c:pt idx="272">
                  <c:v>3.6751690253724401</c:v>
                </c:pt>
                <c:pt idx="273">
                  <c:v>2.6661448252747801</c:v>
                </c:pt>
                <c:pt idx="274">
                  <c:v>1.9533997956967799</c:v>
                </c:pt>
                <c:pt idx="275">
                  <c:v>1.4480006374752701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524-49F4-B527-3EBE7E78D012}"/>
            </c:ext>
          </c:extLst>
        </c:ser>
        <c:ser>
          <c:idx val="3"/>
          <c:order val="3"/>
          <c:tx>
            <c:strRef>
              <c:f>Taul2!$BA$4</c:f>
              <c:strCache>
                <c:ptCount val="1"/>
                <c:pt idx="0">
                  <c:v>Rapid 340 kg/m3 0,55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Taul3!$BA$6:$BA$281</c:f>
              <c:numCache>
                <c:formatCode>General</c:formatCode>
                <c:ptCount val="276"/>
                <c:pt idx="0">
                  <c:v>18.0001661450063</c:v>
                </c:pt>
                <c:pt idx="1">
                  <c:v>17.9863749796109</c:v>
                </c:pt>
                <c:pt idx="2">
                  <c:v>17.9692814176463</c:v>
                </c:pt>
                <c:pt idx="3">
                  <c:v>17.963406303229299</c:v>
                </c:pt>
                <c:pt idx="4">
                  <c:v>17.966591644417999</c:v>
                </c:pt>
                <c:pt idx="5">
                  <c:v>17.951937924623198</c:v>
                </c:pt>
                <c:pt idx="6">
                  <c:v>17.937284204828298</c:v>
                </c:pt>
                <c:pt idx="7">
                  <c:v>17.922630485033299</c:v>
                </c:pt>
                <c:pt idx="8">
                  <c:v>17.905123433862499</c:v>
                </c:pt>
                <c:pt idx="9">
                  <c:v>17.873989146760099</c:v>
                </c:pt>
                <c:pt idx="10">
                  <c:v>17.842854859657699</c:v>
                </c:pt>
                <c:pt idx="11">
                  <c:v>17.811720572555299</c:v>
                </c:pt>
                <c:pt idx="12">
                  <c:v>17.777771075516899</c:v>
                </c:pt>
                <c:pt idx="13">
                  <c:v>17.735796534054</c:v>
                </c:pt>
                <c:pt idx="14">
                  <c:v>17.6938219925913</c:v>
                </c:pt>
                <c:pt idx="15">
                  <c:v>17.6518474511285</c:v>
                </c:pt>
                <c:pt idx="16">
                  <c:v>17.6098729096657</c:v>
                </c:pt>
                <c:pt idx="17">
                  <c:v>17.567898368202801</c:v>
                </c:pt>
                <c:pt idx="18">
                  <c:v>17.525923826740001</c:v>
                </c:pt>
                <c:pt idx="19">
                  <c:v>17.483949285277301</c:v>
                </c:pt>
                <c:pt idx="20">
                  <c:v>17.440394500145</c:v>
                </c:pt>
                <c:pt idx="21">
                  <c:v>17.3947690245672</c:v>
                </c:pt>
                <c:pt idx="22">
                  <c:v>17.349143548989399</c:v>
                </c:pt>
                <c:pt idx="23">
                  <c:v>17.3035180734115</c:v>
                </c:pt>
                <c:pt idx="24">
                  <c:v>17.257892597833699</c:v>
                </c:pt>
                <c:pt idx="25">
                  <c:v>17.212267122255799</c:v>
                </c:pt>
                <c:pt idx="26">
                  <c:v>17.166641646678102</c:v>
                </c:pt>
                <c:pt idx="27">
                  <c:v>17.121016171100202</c:v>
                </c:pt>
                <c:pt idx="28">
                  <c:v>17.074787117715498</c:v>
                </c:pt>
                <c:pt idx="29">
                  <c:v>17.028165582909299</c:v>
                </c:pt>
                <c:pt idx="30">
                  <c:v>16.9815440481031</c:v>
                </c:pt>
                <c:pt idx="31">
                  <c:v>16.934922513296801</c:v>
                </c:pt>
                <c:pt idx="32">
                  <c:v>16.888300978490498</c:v>
                </c:pt>
                <c:pt idx="33">
                  <c:v>16.8416794436842</c:v>
                </c:pt>
                <c:pt idx="34">
                  <c:v>16.795057908878</c:v>
                </c:pt>
                <c:pt idx="35">
                  <c:v>16.748436374071701</c:v>
                </c:pt>
                <c:pt idx="36">
                  <c:v>16.702021252933601</c:v>
                </c:pt>
                <c:pt idx="37">
                  <c:v>16.655719427576599</c:v>
                </c:pt>
                <c:pt idx="38">
                  <c:v>16.609479173227701</c:v>
                </c:pt>
                <c:pt idx="39">
                  <c:v>16.563300489886899</c:v>
                </c:pt>
                <c:pt idx="40">
                  <c:v>16.517183377554002</c:v>
                </c:pt>
                <c:pt idx="41">
                  <c:v>16.4711278362293</c:v>
                </c:pt>
                <c:pt idx="42">
                  <c:v>16.4251338659125</c:v>
                </c:pt>
                <c:pt idx="43">
                  <c:v>16.379201466603799</c:v>
                </c:pt>
                <c:pt idx="44">
                  <c:v>16.333330638303199</c:v>
                </c:pt>
                <c:pt idx="45">
                  <c:v>16.287521381010599</c:v>
                </c:pt>
                <c:pt idx="46">
                  <c:v>16.241773694726099</c:v>
                </c:pt>
                <c:pt idx="47">
                  <c:v>16.1960875794496</c:v>
                </c:pt>
                <c:pt idx="48">
                  <c:v>16.150463035181101</c:v>
                </c:pt>
                <c:pt idx="49">
                  <c:v>16.104900061920802</c:v>
                </c:pt>
                <c:pt idx="50">
                  <c:v>16.059398659668499</c:v>
                </c:pt>
                <c:pt idx="51">
                  <c:v>16.014406263633699</c:v>
                </c:pt>
                <c:pt idx="52">
                  <c:v>15.972851608122699</c:v>
                </c:pt>
                <c:pt idx="53">
                  <c:v>15.9318109017316</c:v>
                </c:pt>
                <c:pt idx="54">
                  <c:v>15.8912841444603</c:v>
                </c:pt>
                <c:pt idx="55">
                  <c:v>15.8512713363089</c:v>
                </c:pt>
                <c:pt idx="56">
                  <c:v>15.811772477277399</c:v>
                </c:pt>
                <c:pt idx="57">
                  <c:v>15.7727875673658</c:v>
                </c:pt>
                <c:pt idx="58">
                  <c:v>15.734316606573801</c:v>
                </c:pt>
                <c:pt idx="59">
                  <c:v>15.696359594901899</c:v>
                </c:pt>
                <c:pt idx="60">
                  <c:v>15.658916532349901</c:v>
                </c:pt>
                <c:pt idx="61">
                  <c:v>15.6219874189176</c:v>
                </c:pt>
                <c:pt idx="62">
                  <c:v>15.585572254605101</c:v>
                </c:pt>
                <c:pt idx="63">
                  <c:v>15.549671039412599</c:v>
                </c:pt>
                <c:pt idx="64">
                  <c:v>15.514283773340001</c:v>
                </c:pt>
                <c:pt idx="65">
                  <c:v>15.4794104563871</c:v>
                </c:pt>
                <c:pt idx="66">
                  <c:v>15.4450510885541</c:v>
                </c:pt>
                <c:pt idx="67">
                  <c:v>15.4117186493046</c:v>
                </c:pt>
                <c:pt idx="68">
                  <c:v>15.3795741134014</c:v>
                </c:pt>
                <c:pt idx="69">
                  <c:v>15.348552267731201</c:v>
                </c:pt>
                <c:pt idx="70">
                  <c:v>15.319313757949899</c:v>
                </c:pt>
                <c:pt idx="71">
                  <c:v>15.2918667849931</c:v>
                </c:pt>
                <c:pt idx="72">
                  <c:v>15.2662149944505</c:v>
                </c:pt>
                <c:pt idx="73">
                  <c:v>15.242429597740299</c:v>
                </c:pt>
                <c:pt idx="74">
                  <c:v>15.2205816043562</c:v>
                </c:pt>
                <c:pt idx="75">
                  <c:v>15.2007412422531</c:v>
                </c:pt>
                <c:pt idx="76">
                  <c:v>15.1829753889514</c:v>
                </c:pt>
                <c:pt idx="77">
                  <c:v>15.1673481887166</c:v>
                </c:pt>
                <c:pt idx="78">
                  <c:v>15.1539249303954</c:v>
                </c:pt>
                <c:pt idx="79">
                  <c:v>15.142764661563699</c:v>
                </c:pt>
                <c:pt idx="80">
                  <c:v>15.1339210025476</c:v>
                </c:pt>
                <c:pt idx="81">
                  <c:v>15.1274638721207</c:v>
                </c:pt>
                <c:pt idx="82">
                  <c:v>15.1234350208598</c:v>
                </c:pt>
                <c:pt idx="83">
                  <c:v>15.1218842887021</c:v>
                </c:pt>
                <c:pt idx="84">
                  <c:v>15.122900136715201</c:v>
                </c:pt>
                <c:pt idx="85">
                  <c:v>15.126461254281001</c:v>
                </c:pt>
                <c:pt idx="86">
                  <c:v>15.1326379863245</c:v>
                </c:pt>
                <c:pt idx="87">
                  <c:v>15.1414349720565</c:v>
                </c:pt>
                <c:pt idx="88">
                  <c:v>15.152879009399699</c:v>
                </c:pt>
                <c:pt idx="89">
                  <c:v>15.167047907394799</c:v>
                </c:pt>
                <c:pt idx="90">
                  <c:v>15.183905315166299</c:v>
                </c:pt>
                <c:pt idx="91">
                  <c:v>15.2035515909495</c:v>
                </c:pt>
                <c:pt idx="92">
                  <c:v>15.225944985010999</c:v>
                </c:pt>
                <c:pt idx="93">
                  <c:v>15.2511428378562</c:v>
                </c:pt>
                <c:pt idx="94">
                  <c:v>15.279152375610799</c:v>
                </c:pt>
                <c:pt idx="95">
                  <c:v>15.309994238643601</c:v>
                </c:pt>
                <c:pt idx="96">
                  <c:v>15.343728872272299</c:v>
                </c:pt>
                <c:pt idx="97">
                  <c:v>15.3803238737699</c:v>
                </c:pt>
                <c:pt idx="98">
                  <c:v>15.4197792431365</c:v>
                </c:pt>
                <c:pt idx="99">
                  <c:v>15.462094980371999</c:v>
                </c:pt>
                <c:pt idx="100">
                  <c:v>15.5073014284099</c:v>
                </c:pt>
                <c:pt idx="101">
                  <c:v>15.555392352775799</c:v>
                </c:pt>
                <c:pt idx="102">
                  <c:v>15.606358898822799</c:v>
                </c:pt>
                <c:pt idx="103">
                  <c:v>15.6602010665507</c:v>
                </c:pt>
                <c:pt idx="104">
                  <c:v>15.716919276318</c:v>
                </c:pt>
                <c:pt idx="105">
                  <c:v>15.776520091595801</c:v>
                </c:pt>
                <c:pt idx="106">
                  <c:v>15.8389990791197</c:v>
                </c:pt>
                <c:pt idx="107">
                  <c:v>15.904356238889999</c:v>
                </c:pt>
                <c:pt idx="108">
                  <c:v>15.9725915709066</c:v>
                </c:pt>
                <c:pt idx="109">
                  <c:v>16.043679324406298</c:v>
                </c:pt>
                <c:pt idx="110">
                  <c:v>16.117589393630901</c:v>
                </c:pt>
                <c:pt idx="111">
                  <c:v>16.1943524183141</c:v>
                </c:pt>
                <c:pt idx="112">
                  <c:v>16.2739683984557</c:v>
                </c:pt>
                <c:pt idx="113">
                  <c:v>16.3564373340561</c:v>
                </c:pt>
                <c:pt idx="114">
                  <c:v>16.4415607272039</c:v>
                </c:pt>
                <c:pt idx="115">
                  <c:v>16.5293792755512</c:v>
                </c:pt>
                <c:pt idx="116">
                  <c:v>16.619950961889501</c:v>
                </c:pt>
                <c:pt idx="117">
                  <c:v>16.7132757862185</c:v>
                </c:pt>
                <c:pt idx="118">
                  <c:v>16.809353748538399</c:v>
                </c:pt>
                <c:pt idx="119">
                  <c:v>16.908184848849199</c:v>
                </c:pt>
                <c:pt idx="120">
                  <c:v>17.009769087150801</c:v>
                </c:pt>
                <c:pt idx="121">
                  <c:v>17.1141064634432</c:v>
                </c:pt>
                <c:pt idx="122">
                  <c:v>17.2211969777265</c:v>
                </c:pt>
                <c:pt idx="123">
                  <c:v>17.341021232699699</c:v>
                </c:pt>
                <c:pt idx="124">
                  <c:v>17.476473263385401</c:v>
                </c:pt>
                <c:pt idx="125">
                  <c:v>17.6119252940709</c:v>
                </c:pt>
                <c:pt idx="126">
                  <c:v>17.747377324756499</c:v>
                </c:pt>
                <c:pt idx="127">
                  <c:v>17.882829355442102</c:v>
                </c:pt>
                <c:pt idx="128">
                  <c:v>18.018281386127601</c:v>
                </c:pt>
                <c:pt idx="129">
                  <c:v>18.153733416813299</c:v>
                </c:pt>
                <c:pt idx="130">
                  <c:v>18.289185447498799</c:v>
                </c:pt>
                <c:pt idx="131">
                  <c:v>18.424637478184401</c:v>
                </c:pt>
                <c:pt idx="132">
                  <c:v>18.561640619331602</c:v>
                </c:pt>
                <c:pt idx="133">
                  <c:v>18.719505356228101</c:v>
                </c:pt>
                <c:pt idx="134">
                  <c:v>18.8773700931246</c:v>
                </c:pt>
                <c:pt idx="135">
                  <c:v>19.0352348300211</c:v>
                </c:pt>
                <c:pt idx="136">
                  <c:v>19.1930995669174</c:v>
                </c:pt>
                <c:pt idx="137">
                  <c:v>19.3509643038139</c:v>
                </c:pt>
                <c:pt idx="138">
                  <c:v>19.508829040710399</c:v>
                </c:pt>
                <c:pt idx="139">
                  <c:v>19.666693777606799</c:v>
                </c:pt>
                <c:pt idx="140">
                  <c:v>19.824558514503401</c:v>
                </c:pt>
                <c:pt idx="141">
                  <c:v>19.982423251399801</c:v>
                </c:pt>
                <c:pt idx="142">
                  <c:v>20.1541364573933</c:v>
                </c:pt>
                <c:pt idx="143">
                  <c:v>20.330823587564002</c:v>
                </c:pt>
                <c:pt idx="144">
                  <c:v>20.507510717734601</c:v>
                </c:pt>
                <c:pt idx="145">
                  <c:v>20.684197847905299</c:v>
                </c:pt>
                <c:pt idx="146">
                  <c:v>20.860884978076001</c:v>
                </c:pt>
                <c:pt idx="147">
                  <c:v>21.0375721082467</c:v>
                </c:pt>
                <c:pt idx="148">
                  <c:v>21.214259238417402</c:v>
                </c:pt>
                <c:pt idx="149">
                  <c:v>21.3909463685881</c:v>
                </c:pt>
                <c:pt idx="150">
                  <c:v>21.567633498758699</c:v>
                </c:pt>
                <c:pt idx="151">
                  <c:v>21.7459215502288</c:v>
                </c:pt>
                <c:pt idx="152">
                  <c:v>21.9271614802119</c:v>
                </c:pt>
                <c:pt idx="153">
                  <c:v>22.109218933823499</c:v>
                </c:pt>
                <c:pt idx="154">
                  <c:v>22.2920939110635</c:v>
                </c:pt>
                <c:pt idx="155">
                  <c:v>22.475786411932098</c:v>
                </c:pt>
                <c:pt idx="156">
                  <c:v>22.6602964364291</c:v>
                </c:pt>
                <c:pt idx="157">
                  <c:v>22.8456239845545</c:v>
                </c:pt>
                <c:pt idx="158">
                  <c:v>23.031769056308399</c:v>
                </c:pt>
                <c:pt idx="159">
                  <c:v>23.218731651690799</c:v>
                </c:pt>
                <c:pt idx="160">
                  <c:v>23.406511770701599</c:v>
                </c:pt>
                <c:pt idx="161">
                  <c:v>23.595109413340801</c:v>
                </c:pt>
                <c:pt idx="162">
                  <c:v>23.784524579608501</c:v>
                </c:pt>
                <c:pt idx="163">
                  <c:v>23.9747572695047</c:v>
                </c:pt>
                <c:pt idx="164">
                  <c:v>24.165807483029401</c:v>
                </c:pt>
                <c:pt idx="165">
                  <c:v>24.357675220182401</c:v>
                </c:pt>
                <c:pt idx="166">
                  <c:v>24.550360480963999</c:v>
                </c:pt>
                <c:pt idx="167">
                  <c:v>24.7438632653739</c:v>
                </c:pt>
                <c:pt idx="168">
                  <c:v>24.938183573412399</c:v>
                </c:pt>
                <c:pt idx="169">
                  <c:v>25.1333214050794</c:v>
                </c:pt>
                <c:pt idx="170">
                  <c:v>25.325827917748502</c:v>
                </c:pt>
                <c:pt idx="171">
                  <c:v>25.517491292388801</c:v>
                </c:pt>
                <c:pt idx="172">
                  <c:v>25.709488739853199</c:v>
                </c:pt>
                <c:pt idx="173">
                  <c:v>25.9018202601419</c:v>
                </c:pt>
                <c:pt idx="174">
                  <c:v>26.094485853254799</c:v>
                </c:pt>
                <c:pt idx="175">
                  <c:v>26.287485519192</c:v>
                </c:pt>
                <c:pt idx="176">
                  <c:v>26.4808192579533</c:v>
                </c:pt>
                <c:pt idx="177">
                  <c:v>26.674487069539101</c:v>
                </c:pt>
                <c:pt idx="178">
                  <c:v>26.868488953948901</c:v>
                </c:pt>
                <c:pt idx="179">
                  <c:v>27.0628249111831</c:v>
                </c:pt>
                <c:pt idx="180">
                  <c:v>27.257494941241401</c:v>
                </c:pt>
                <c:pt idx="181">
                  <c:v>27.452499044124099</c:v>
                </c:pt>
                <c:pt idx="182">
                  <c:v>27.647837219830901</c:v>
                </c:pt>
                <c:pt idx="183">
                  <c:v>27.8435094683622</c:v>
                </c:pt>
                <c:pt idx="184">
                  <c:v>28.039515789717399</c:v>
                </c:pt>
                <c:pt idx="185">
                  <c:v>28.235856183897099</c:v>
                </c:pt>
                <c:pt idx="186">
                  <c:v>28.432530650901001</c:v>
                </c:pt>
                <c:pt idx="187">
                  <c:v>28.629539190729101</c:v>
                </c:pt>
                <c:pt idx="188">
                  <c:v>28.826202833473499</c:v>
                </c:pt>
                <c:pt idx="189">
                  <c:v>29.013391919611902</c:v>
                </c:pt>
                <c:pt idx="190">
                  <c:v>29.199855927805899</c:v>
                </c:pt>
                <c:pt idx="191">
                  <c:v>29.385594858055502</c:v>
                </c:pt>
                <c:pt idx="192">
                  <c:v>29.570608710360698</c:v>
                </c:pt>
                <c:pt idx="193">
                  <c:v>29.7548974847215</c:v>
                </c:pt>
                <c:pt idx="194">
                  <c:v>29.938461181138099</c:v>
                </c:pt>
                <c:pt idx="195">
                  <c:v>30.12129979961</c:v>
                </c:pt>
                <c:pt idx="196">
                  <c:v>30.303413340137801</c:v>
                </c:pt>
                <c:pt idx="197">
                  <c:v>30.484801802721201</c:v>
                </c:pt>
                <c:pt idx="198">
                  <c:v>30.665465187360098</c:v>
                </c:pt>
                <c:pt idx="199">
                  <c:v>30.8454034940547</c:v>
                </c:pt>
                <c:pt idx="200">
                  <c:v>31.0246167228049</c:v>
                </c:pt>
                <c:pt idx="201">
                  <c:v>31.203104873610801</c:v>
                </c:pt>
                <c:pt idx="202">
                  <c:v>31.380867946472399</c:v>
                </c:pt>
                <c:pt idx="203">
                  <c:v>31.5579059413894</c:v>
                </c:pt>
                <c:pt idx="204">
                  <c:v>31.734218858362201</c:v>
                </c:pt>
                <c:pt idx="205">
                  <c:v>31.909806697390501</c:v>
                </c:pt>
                <c:pt idx="206">
                  <c:v>32.084669458474501</c:v>
                </c:pt>
                <c:pt idx="207">
                  <c:v>32.253665739389703</c:v>
                </c:pt>
                <c:pt idx="208">
                  <c:v>32.413331925026803</c:v>
                </c:pt>
                <c:pt idx="209">
                  <c:v>32.570929949174101</c:v>
                </c:pt>
                <c:pt idx="210">
                  <c:v>32.726459811831603</c:v>
                </c:pt>
                <c:pt idx="211">
                  <c:v>32.879921512999303</c:v>
                </c:pt>
                <c:pt idx="212">
                  <c:v>33.031315052677201</c:v>
                </c:pt>
                <c:pt idx="213">
                  <c:v>33.180640430865203</c:v>
                </c:pt>
                <c:pt idx="214">
                  <c:v>33.327897647563397</c:v>
                </c:pt>
                <c:pt idx="215">
                  <c:v>33.473086702771802</c:v>
                </c:pt>
                <c:pt idx="216">
                  <c:v>33.616207596490298</c:v>
                </c:pt>
                <c:pt idx="217">
                  <c:v>33.757260328718999</c:v>
                </c:pt>
                <c:pt idx="218">
                  <c:v>33.896244899457898</c:v>
                </c:pt>
                <c:pt idx="219">
                  <c:v>34.033161308707101</c:v>
                </c:pt>
                <c:pt idx="220">
                  <c:v>34.168009556466302</c:v>
                </c:pt>
                <c:pt idx="221">
                  <c:v>34.300789642735602</c:v>
                </c:pt>
                <c:pt idx="222">
                  <c:v>34.431501567515198</c:v>
                </c:pt>
                <c:pt idx="223">
                  <c:v>34.5601453308049</c:v>
                </c:pt>
                <c:pt idx="224">
                  <c:v>34.686720932604899</c:v>
                </c:pt>
                <c:pt idx="225">
                  <c:v>34.811228372914996</c:v>
                </c:pt>
                <c:pt idx="226">
                  <c:v>34.933667651735199</c:v>
                </c:pt>
                <c:pt idx="227">
                  <c:v>35.054038769065698</c:v>
                </c:pt>
                <c:pt idx="228">
                  <c:v>35.172341724906403</c:v>
                </c:pt>
                <c:pt idx="229">
                  <c:v>35.288576519257099</c:v>
                </c:pt>
                <c:pt idx="230">
                  <c:v>35.402743152118099</c:v>
                </c:pt>
                <c:pt idx="231">
                  <c:v>35.514841623489303</c:v>
                </c:pt>
                <c:pt idx="232">
                  <c:v>35.6248719333705</c:v>
                </c:pt>
                <c:pt idx="233">
                  <c:v>35.732834081762</c:v>
                </c:pt>
                <c:pt idx="234">
                  <c:v>35.838728068663698</c:v>
                </c:pt>
                <c:pt idx="235">
                  <c:v>35.942553894075502</c:v>
                </c:pt>
                <c:pt idx="236">
                  <c:v>36.044311557997503</c:v>
                </c:pt>
                <c:pt idx="237">
                  <c:v>36.144001060429702</c:v>
                </c:pt>
                <c:pt idx="238">
                  <c:v>36.241622401371998</c:v>
                </c:pt>
                <c:pt idx="239">
                  <c:v>36.3371755808245</c:v>
                </c:pt>
                <c:pt idx="240">
                  <c:v>36.430660598787199</c:v>
                </c:pt>
                <c:pt idx="241">
                  <c:v>38.1432805996415</c:v>
                </c:pt>
                <c:pt idx="242">
                  <c:v>38.827966759130199</c:v>
                </c:pt>
                <c:pt idx="243">
                  <c:v>38.732475826629397</c:v>
                </c:pt>
                <c:pt idx="244">
                  <c:v>38.042055575543301</c:v>
                </c:pt>
                <c:pt idx="245">
                  <c:v>36.902620517275999</c:v>
                </c:pt>
                <c:pt idx="246">
                  <c:v>35.544962417749801</c:v>
                </c:pt>
                <c:pt idx="247">
                  <c:v>34.002327381011902</c:v>
                </c:pt>
                <c:pt idx="248">
                  <c:v>32.3719420341804</c:v>
                </c:pt>
                <c:pt idx="249">
                  <c:v>30.790255558218199</c:v>
                </c:pt>
                <c:pt idx="250">
                  <c:v>29.217004943593199</c:v>
                </c:pt>
                <c:pt idx="251">
                  <c:v>27.652190190305401</c:v>
                </c:pt>
                <c:pt idx="252">
                  <c:v>26.144901216544799</c:v>
                </c:pt>
                <c:pt idx="253">
                  <c:v>24.673657312215902</c:v>
                </c:pt>
                <c:pt idx="254">
                  <c:v>23.2363927407735</c:v>
                </c:pt>
                <c:pt idx="255">
                  <c:v>21.872397678391099</c:v>
                </c:pt>
                <c:pt idx="256">
                  <c:v>20.5719535359564</c:v>
                </c:pt>
                <c:pt idx="257">
                  <c:v>19.329303670033401</c:v>
                </c:pt>
                <c:pt idx="258">
                  <c:v>18.150864033737001</c:v>
                </c:pt>
                <c:pt idx="259">
                  <c:v>17.036634908535898</c:v>
                </c:pt>
                <c:pt idx="260">
                  <c:v>15.9848153210006</c:v>
                </c:pt>
                <c:pt idx="261">
                  <c:v>14.990855766713</c:v>
                </c:pt>
                <c:pt idx="262">
                  <c:v>14.053229614554301</c:v>
                </c:pt>
                <c:pt idx="263">
                  <c:v>13.174032207988001</c:v>
                </c:pt>
                <c:pt idx="264">
                  <c:v>12.3468069396529</c:v>
                </c:pt>
                <c:pt idx="265">
                  <c:v>11.566275532641299</c:v>
                </c:pt>
                <c:pt idx="266">
                  <c:v>10.8370614680054</c:v>
                </c:pt>
                <c:pt idx="267">
                  <c:v>10.150479691424801</c:v>
                </c:pt>
                <c:pt idx="268">
                  <c:v>9.4928913102202106</c:v>
                </c:pt>
                <c:pt idx="269">
                  <c:v>8.8739476011414808</c:v>
                </c:pt>
                <c:pt idx="270">
                  <c:v>8.2936485641887998</c:v>
                </c:pt>
                <c:pt idx="271">
                  <c:v>4.1998859334823901</c:v>
                </c:pt>
                <c:pt idx="272">
                  <c:v>2.9891917374975998</c:v>
                </c:pt>
                <c:pt idx="273">
                  <c:v>2.1264758871747</c:v>
                </c:pt>
                <c:pt idx="274">
                  <c:v>1.52262299056098</c:v>
                </c:pt>
                <c:pt idx="275">
                  <c:v>1.1028113044521799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524-49F4-B527-3EBE7E78D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24832"/>
        <c:axId val="967427784"/>
      </c:scatterChart>
      <c:valAx>
        <c:axId val="967424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27784"/>
        <c:crosses val="autoZero"/>
        <c:crossBetween val="midCat"/>
      </c:valAx>
      <c:valAx>
        <c:axId val="96742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Lämpötila</a:t>
                </a:r>
                <a:r>
                  <a:rPr lang="fi-FI" baseline="0"/>
                  <a:t> C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24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Lujuudenkehitys</a:t>
            </a:r>
            <a:r>
              <a:rPr lang="fi-FI" baseline="0"/>
              <a:t> (10 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'200'!$M$4</c:f>
              <c:strCache>
                <c:ptCount val="1"/>
                <c:pt idx="0">
                  <c:v>Plus 310 kg/m3 0,60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'200'!$A$6:$A$281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'270'!$P$6:$P$281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1.5829181623797999E-5</c:v>
                </c:pt>
                <c:pt idx="45">
                  <c:v>3.2181491811854401E-5</c:v>
                </c:pt>
                <c:pt idx="46">
                  <c:v>4.8533801999910802E-5</c:v>
                </c:pt>
                <c:pt idx="47">
                  <c:v>6.4886112187967197E-5</c:v>
                </c:pt>
                <c:pt idx="48">
                  <c:v>8.1238422376023612E-5</c:v>
                </c:pt>
                <c:pt idx="49">
                  <c:v>9.7590732564079905E-5</c:v>
                </c:pt>
                <c:pt idx="50">
                  <c:v>1.13943042752136E-4</c:v>
                </c:pt>
                <c:pt idx="51">
                  <c:v>1.3304160522270602E-4</c:v>
                </c:pt>
                <c:pt idx="52">
                  <c:v>1.9740785799917001E-4</c:v>
                </c:pt>
                <c:pt idx="53">
                  <c:v>3.7378168822055396E-4</c:v>
                </c:pt>
                <c:pt idx="54">
                  <c:v>7.6406454004074396E-4</c:v>
                </c:pt>
                <c:pt idx="55">
                  <c:v>1.4979624798924101E-3</c:v>
                </c:pt>
                <c:pt idx="56">
                  <c:v>2.7047798613547202E-3</c:v>
                </c:pt>
                <c:pt idx="57">
                  <c:v>4.5133402277385002E-3</c:v>
                </c:pt>
                <c:pt idx="58">
                  <c:v>7.0378222650872707E-3</c:v>
                </c:pt>
                <c:pt idx="59">
                  <c:v>1.03710706686774E-2</c:v>
                </c:pt>
                <c:pt idx="60">
                  <c:v>1.4588977394854201E-2</c:v>
                </c:pt>
                <c:pt idx="61">
                  <c:v>1.9757810704595799E-2</c:v>
                </c:pt>
                <c:pt idx="62">
                  <c:v>2.5943544337537996E-2</c:v>
                </c:pt>
                <c:pt idx="63">
                  <c:v>3.31662290908998E-2</c:v>
                </c:pt>
                <c:pt idx="64">
                  <c:v>4.1442651863205102E-2</c:v>
                </c:pt>
                <c:pt idx="65">
                  <c:v>5.0794222692151801E-2</c:v>
                </c:pt>
                <c:pt idx="66">
                  <c:v>6.1219354651566298E-2</c:v>
                </c:pt>
                <c:pt idx="67">
                  <c:v>7.2719484543485702E-2</c:v>
                </c:pt>
                <c:pt idx="68">
                  <c:v>8.5293890834525612E-2</c:v>
                </c:pt>
                <c:pt idx="69">
                  <c:v>9.8894488248128506E-2</c:v>
                </c:pt>
                <c:pt idx="70">
                  <c:v>0.11353714191391701</c:v>
                </c:pt>
                <c:pt idx="71">
                  <c:v>0.129223044767661</c:v>
                </c:pt>
                <c:pt idx="72">
                  <c:v>0.145755515401466</c:v>
                </c:pt>
                <c:pt idx="73">
                  <c:v>0.163230779393533</c:v>
                </c:pt>
                <c:pt idx="74">
                  <c:v>0.18164883674386001</c:v>
                </c:pt>
                <c:pt idx="75">
                  <c:v>0.20100968745244802</c:v>
                </c:pt>
                <c:pt idx="76">
                  <c:v>0.221313331519298</c:v>
                </c:pt>
                <c:pt idx="77">
                  <c:v>0.24249077498700899</c:v>
                </c:pt>
                <c:pt idx="78">
                  <c:v>0.26435418271437799</c:v>
                </c:pt>
                <c:pt idx="79">
                  <c:v>0.28707080233469795</c:v>
                </c:pt>
                <c:pt idx="80">
                  <c:v>0.31064063384796803</c:v>
                </c:pt>
                <c:pt idx="81">
                  <c:v>0.33506367725419001</c:v>
                </c:pt>
                <c:pt idx="82">
                  <c:v>0.36030248812722798</c:v>
                </c:pt>
                <c:pt idx="83">
                  <c:v>0.38601801142625702</c:v>
                </c:pt>
                <c:pt idx="84">
                  <c:v>0.41245668797306601</c:v>
                </c:pt>
                <c:pt idx="85">
                  <c:v>0.43961851776765698</c:v>
                </c:pt>
                <c:pt idx="86">
                  <c:v>0.467503500810029</c:v>
                </c:pt>
                <c:pt idx="87">
                  <c:v>0.49611163710018202</c:v>
                </c:pt>
                <c:pt idx="88">
                  <c:v>0.52511348268255298</c:v>
                </c:pt>
                <c:pt idx="89">
                  <c:v>0.55471597478240997</c:v>
                </c:pt>
                <c:pt idx="90">
                  <c:v>0.58492965025238397</c:v>
                </c:pt>
                <c:pt idx="91">
                  <c:v>0.61575450909247598</c:v>
                </c:pt>
                <c:pt idx="92">
                  <c:v>0.6471905513026851</c:v>
                </c:pt>
                <c:pt idx="93">
                  <c:v>0.67900787559777598</c:v>
                </c:pt>
                <c:pt idx="94">
                  <c:v>0.71129905511798897</c:v>
                </c:pt>
                <c:pt idx="95">
                  <c:v>0.74410701385476796</c:v>
                </c:pt>
                <c:pt idx="96">
                  <c:v>0.77743175180811397</c:v>
                </c:pt>
                <c:pt idx="97">
                  <c:v>0.81127326897802599</c:v>
                </c:pt>
                <c:pt idx="98">
                  <c:v>0.84548174191008407</c:v>
                </c:pt>
                <c:pt idx="99">
                  <c:v>0.88006915166635602</c:v>
                </c:pt>
                <c:pt idx="100">
                  <c:v>0.91509649824721495</c:v>
                </c:pt>
                <c:pt idx="101">
                  <c:v>0.95056378165266109</c:v>
                </c:pt>
                <c:pt idx="102">
                  <c:v>0.98647100188269399</c:v>
                </c:pt>
                <c:pt idx="103">
                  <c:v>1.02266866797045</c:v>
                </c:pt>
                <c:pt idx="104">
                  <c:v>1.05909379838607</c:v>
                </c:pt>
                <c:pt idx="105">
                  <c:v>1.09585824179528</c:v>
                </c:pt>
                <c:pt idx="106">
                  <c:v>1.1329619981980601</c:v>
                </c:pt>
                <c:pt idx="107">
                  <c:v>1.17040506759444</c:v>
                </c:pt>
                <c:pt idx="108">
                  <c:v>1.2081874499843901</c:v>
                </c:pt>
                <c:pt idx="109">
                  <c:v>1.24630914536794</c:v>
                </c:pt>
                <c:pt idx="110">
                  <c:v>1.28477015374506</c:v>
                </c:pt>
                <c:pt idx="111">
                  <c:v>1.32357047511577</c:v>
                </c:pt>
                <c:pt idx="112">
                  <c:v>1.36271010948007</c:v>
                </c:pt>
                <c:pt idx="113">
                  <c:v>1.4021332352748599</c:v>
                </c:pt>
                <c:pt idx="114">
                  <c:v>1.4416818329813899</c:v>
                </c:pt>
                <c:pt idx="115">
                  <c:v>1.48152386405125</c:v>
                </c:pt>
                <c:pt idx="116">
                  <c:v>1.52165932848445</c:v>
                </c:pt>
                <c:pt idx="117">
                  <c:v>1.5620882262809801</c:v>
                </c:pt>
                <c:pt idx="118">
                  <c:v>1.60281055744084</c:v>
                </c:pt>
                <c:pt idx="119">
                  <c:v>1.6438263219640399</c:v>
                </c:pt>
                <c:pt idx="120">
                  <c:v>1.68513551985058</c:v>
                </c:pt>
                <c:pt idx="121">
                  <c:v>1.72673815110045</c:v>
                </c:pt>
                <c:pt idx="122">
                  <c:v>1.7686342157136501</c:v>
                </c:pt>
                <c:pt idx="123">
                  <c:v>1.8108237136901901</c:v>
                </c:pt>
                <c:pt idx="124">
                  <c:v>1.85302226819182</c:v>
                </c:pt>
                <c:pt idx="125">
                  <c:v>1.8954433022638302</c:v>
                </c:pt>
                <c:pt idx="126">
                  <c:v>1.93810380773214</c:v>
                </c:pt>
                <c:pt idx="127">
                  <c:v>1.9810037845967601</c:v>
                </c:pt>
                <c:pt idx="128">
                  <c:v>2.0241432328576701</c:v>
                </c:pt>
                <c:pt idx="129">
                  <c:v>2.0675221525148801</c:v>
                </c:pt>
                <c:pt idx="130">
                  <c:v>2.1111405435683901</c:v>
                </c:pt>
                <c:pt idx="131">
                  <c:v>2.1549984060181999</c:v>
                </c:pt>
                <c:pt idx="132">
                  <c:v>2.1990957398643096</c:v>
                </c:pt>
                <c:pt idx="133">
                  <c:v>2.2434325451067201</c:v>
                </c:pt>
                <c:pt idx="134">
                  <c:v>2.28786732343245</c:v>
                </c:pt>
                <c:pt idx="135">
                  <c:v>2.3324309509644801</c:v>
                </c:pt>
                <c:pt idx="136">
                  <c:v>2.37719398025073</c:v>
                </c:pt>
                <c:pt idx="137">
                  <c:v>2.4221564112912204</c:v>
                </c:pt>
                <c:pt idx="138">
                  <c:v>2.4673182440859298</c:v>
                </c:pt>
                <c:pt idx="139">
                  <c:v>2.5126794786348801</c:v>
                </c:pt>
                <c:pt idx="140">
                  <c:v>2.55824011493806</c:v>
                </c:pt>
                <c:pt idx="141">
                  <c:v>2.6040001529954702</c:v>
                </c:pt>
                <c:pt idx="142">
                  <c:v>2.6499595928071003</c:v>
                </c:pt>
                <c:pt idx="143">
                  <c:v>2.69611843437298</c:v>
                </c:pt>
                <c:pt idx="144">
                  <c:v>2.7423669769194401</c:v>
                </c:pt>
                <c:pt idx="145">
                  <c:v>2.7885742547050003</c:v>
                </c:pt>
                <c:pt idx="146">
                  <c:v>2.8349225326971101</c:v>
                </c:pt>
                <c:pt idx="147">
                  <c:v>2.8814118108957603</c:v>
                </c:pt>
                <c:pt idx="148">
                  <c:v>2.9280420893009702</c:v>
                </c:pt>
                <c:pt idx="149">
                  <c:v>2.97481336791272</c:v>
                </c:pt>
                <c:pt idx="150">
                  <c:v>3.0217256467310301</c:v>
                </c:pt>
                <c:pt idx="151">
                  <c:v>3.06877892575588</c:v>
                </c:pt>
                <c:pt idx="152">
                  <c:v>3.1159732049872799</c:v>
                </c:pt>
                <c:pt idx="153">
                  <c:v>3.1633084844252402</c:v>
                </c:pt>
                <c:pt idx="154">
                  <c:v>3.2107847640697402</c:v>
                </c:pt>
                <c:pt idx="155">
                  <c:v>3.2584020439208001</c:v>
                </c:pt>
                <c:pt idx="156">
                  <c:v>3.3061603239783999</c:v>
                </c:pt>
                <c:pt idx="157">
                  <c:v>3.3540596042425501</c:v>
                </c:pt>
                <c:pt idx="158">
                  <c:v>3.4020998847132504</c:v>
                </c:pt>
                <c:pt idx="159">
                  <c:v>3.4502811653905101</c:v>
                </c:pt>
                <c:pt idx="160">
                  <c:v>3.4986034462743101</c:v>
                </c:pt>
                <c:pt idx="161">
                  <c:v>3.5470667273646597</c:v>
                </c:pt>
                <c:pt idx="162">
                  <c:v>3.5956710086615598</c:v>
                </c:pt>
                <c:pt idx="163">
                  <c:v>3.6444162901650099</c:v>
                </c:pt>
                <c:pt idx="164">
                  <c:v>3.6933025718750199</c:v>
                </c:pt>
                <c:pt idx="165">
                  <c:v>3.7420304216351501</c:v>
                </c:pt>
                <c:pt idx="166">
                  <c:v>3.7907761842016399</c:v>
                </c:pt>
                <c:pt idx="167">
                  <c:v>3.8396263972053797</c:v>
                </c:pt>
                <c:pt idx="168">
                  <c:v>3.8885810606463598</c:v>
                </c:pt>
                <c:pt idx="169">
                  <c:v>3.9376401745245802</c:v>
                </c:pt>
                <c:pt idx="170">
                  <c:v>3.9868037388400501</c:v>
                </c:pt>
                <c:pt idx="171">
                  <c:v>4.0360717535927497</c:v>
                </c:pt>
                <c:pt idx="172">
                  <c:v>4.08544421878271</c:v>
                </c:pt>
                <c:pt idx="173">
                  <c:v>4.1349211344098995</c:v>
                </c:pt>
                <c:pt idx="174">
                  <c:v>4.1845025004743395</c:v>
                </c:pt>
                <c:pt idx="175">
                  <c:v>4.2341883169760202</c:v>
                </c:pt>
                <c:pt idx="176">
                  <c:v>4.2839785839149496</c:v>
                </c:pt>
                <c:pt idx="177">
                  <c:v>4.3338733012911206</c:v>
                </c:pt>
                <c:pt idx="178">
                  <c:v>4.3838724691045199</c:v>
                </c:pt>
                <c:pt idx="179">
                  <c:v>4.4339760873551795</c:v>
                </c:pt>
                <c:pt idx="180">
                  <c:v>4.4841841560430797</c:v>
                </c:pt>
                <c:pt idx="181">
                  <c:v>4.5344966751682199</c:v>
                </c:pt>
                <c:pt idx="182">
                  <c:v>4.5849136447305998</c:v>
                </c:pt>
                <c:pt idx="183">
                  <c:v>4.6354350647302196</c:v>
                </c:pt>
                <c:pt idx="184">
                  <c:v>4.6860609351670899</c:v>
                </c:pt>
                <c:pt idx="185">
                  <c:v>4.7366907493800596</c:v>
                </c:pt>
                <c:pt idx="186">
                  <c:v>4.7869411701956404</c:v>
                </c:pt>
                <c:pt idx="187">
                  <c:v>4.8372427955414503</c:v>
                </c:pt>
                <c:pt idx="188">
                  <c:v>4.8875956254174895</c:v>
                </c:pt>
                <c:pt idx="189">
                  <c:v>4.9379996598237401</c:v>
                </c:pt>
                <c:pt idx="190">
                  <c:v>4.9884548987602102</c:v>
                </c:pt>
                <c:pt idx="191">
                  <c:v>5.0389613422269104</c:v>
                </c:pt>
                <c:pt idx="192">
                  <c:v>5.0895189902238398</c:v>
                </c:pt>
                <c:pt idx="193">
                  <c:v>5.1401278427509798</c:v>
                </c:pt>
                <c:pt idx="194">
                  <c:v>5.1907878998083499</c:v>
                </c:pt>
                <c:pt idx="195">
                  <c:v>5.2414991613959403</c:v>
                </c:pt>
                <c:pt idx="196">
                  <c:v>5.2922616275137599</c:v>
                </c:pt>
                <c:pt idx="197">
                  <c:v>5.3430752981617902</c:v>
                </c:pt>
                <c:pt idx="198">
                  <c:v>5.3939401733400496</c:v>
                </c:pt>
                <c:pt idx="199">
                  <c:v>5.44485625304854</c:v>
                </c:pt>
                <c:pt idx="200">
                  <c:v>5.4958235372872499</c:v>
                </c:pt>
                <c:pt idx="201">
                  <c:v>5.5468420260561802</c:v>
                </c:pt>
                <c:pt idx="202">
                  <c:v>5.5979117193553298</c:v>
                </c:pt>
                <c:pt idx="203">
                  <c:v>5.6490326171847096</c:v>
                </c:pt>
                <c:pt idx="204">
                  <c:v>5.7002047195443097</c:v>
                </c:pt>
                <c:pt idx="205">
                  <c:v>5.7514280264341302</c:v>
                </c:pt>
                <c:pt idx="206">
                  <c:v>5.80238049722242</c:v>
                </c:pt>
                <c:pt idx="207">
                  <c:v>5.8531253827156604</c:v>
                </c:pt>
                <c:pt idx="208">
                  <c:v>5.9038704735250205</c:v>
                </c:pt>
                <c:pt idx="209">
                  <c:v>5.9546157696505198</c:v>
                </c:pt>
                <c:pt idx="210">
                  <c:v>6.0053612710921298</c:v>
                </c:pt>
                <c:pt idx="211">
                  <c:v>6.0561069778498702</c:v>
                </c:pt>
                <c:pt idx="212">
                  <c:v>6.1068528899237506</c:v>
                </c:pt>
                <c:pt idx="213">
                  <c:v>6.1575990073137499</c:v>
                </c:pt>
                <c:pt idx="214">
                  <c:v>6.2083453300198803</c:v>
                </c:pt>
                <c:pt idx="215">
                  <c:v>6.2590918580421304</c:v>
                </c:pt>
                <c:pt idx="216">
                  <c:v>6.30983859138051</c:v>
                </c:pt>
                <c:pt idx="217">
                  <c:v>6.3605855300350198</c:v>
                </c:pt>
                <c:pt idx="218">
                  <c:v>6.41133267400566</c:v>
                </c:pt>
                <c:pt idx="219">
                  <c:v>6.4620800232924207</c:v>
                </c:pt>
                <c:pt idx="220">
                  <c:v>6.51282757789531</c:v>
                </c:pt>
                <c:pt idx="221">
                  <c:v>6.5635753378143304</c:v>
                </c:pt>
                <c:pt idx="222">
                  <c:v>6.6143233030494706</c:v>
                </c:pt>
                <c:pt idx="223">
                  <c:v>6.6650714736007393</c:v>
                </c:pt>
                <c:pt idx="224">
                  <c:v>6.7158198494681498</c:v>
                </c:pt>
                <c:pt idx="225">
                  <c:v>6.7665684306516702</c:v>
                </c:pt>
                <c:pt idx="226">
                  <c:v>6.8173123916626706</c:v>
                </c:pt>
                <c:pt idx="227">
                  <c:v>6.8675872684745203</c:v>
                </c:pt>
                <c:pt idx="228">
                  <c:v>6.9178184651011998</c:v>
                </c:pt>
                <c:pt idx="229">
                  <c:v>6.9680059815427207</c:v>
                </c:pt>
                <c:pt idx="230">
                  <c:v>7.0181498177990695</c:v>
                </c:pt>
                <c:pt idx="231">
                  <c:v>7.06824997387025</c:v>
                </c:pt>
                <c:pt idx="232">
                  <c:v>7.1183064497562603</c:v>
                </c:pt>
                <c:pt idx="233">
                  <c:v>7.1683192454571101</c:v>
                </c:pt>
                <c:pt idx="234">
                  <c:v>7.2182883609728004</c:v>
                </c:pt>
                <c:pt idx="235">
                  <c:v>7.2682137963033107</c:v>
                </c:pt>
                <c:pt idx="236">
                  <c:v>7.3180955514486596</c:v>
                </c:pt>
                <c:pt idx="237">
                  <c:v>7.3679336264088393</c:v>
                </c:pt>
                <c:pt idx="238">
                  <c:v>7.4177280211838506</c:v>
                </c:pt>
                <c:pt idx="239">
                  <c:v>7.4674787357737094</c:v>
                </c:pt>
                <c:pt idx="240">
                  <c:v>7.51718577017839</c:v>
                </c:pt>
                <c:pt idx="241">
                  <c:v>8.68006675367808</c:v>
                </c:pt>
                <c:pt idx="242">
                  <c:v>9.7858258321753198</c:v>
                </c:pt>
                <c:pt idx="243">
                  <c:v>10.8279056977682</c:v>
                </c:pt>
                <c:pt idx="244">
                  <c:v>11.8074539355969</c:v>
                </c:pt>
                <c:pt idx="245">
                  <c:v>12.7200943919935</c:v>
                </c:pt>
                <c:pt idx="246">
                  <c:v>13.5687799676982</c:v>
                </c:pt>
                <c:pt idx="247">
                  <c:v>14.354862802668201</c:v>
                </c:pt>
                <c:pt idx="248">
                  <c:v>15.0837531853879</c:v>
                </c:pt>
                <c:pt idx="249">
                  <c:v>15.757204618908299</c:v>
                </c:pt>
                <c:pt idx="250">
                  <c:v>16.390539882200201</c:v>
                </c:pt>
                <c:pt idx="251">
                  <c:v>16.979000462119298</c:v>
                </c:pt>
                <c:pt idx="252">
                  <c:v>17.522586358665599</c:v>
                </c:pt>
                <c:pt idx="253">
                  <c:v>18.032325364854103</c:v>
                </c:pt>
                <c:pt idx="254">
                  <c:v>18.507886275955801</c:v>
                </c:pt>
                <c:pt idx="255">
                  <c:v>18.945978702861101</c:v>
                </c:pt>
                <c:pt idx="256">
                  <c:v>19.351507293365799</c:v>
                </c:pt>
                <c:pt idx="257">
                  <c:v>19.737676932590901</c:v>
                </c:pt>
                <c:pt idx="258">
                  <c:v>20.095575135667399</c:v>
                </c:pt>
                <c:pt idx="259">
                  <c:v>20.425201902595099</c:v>
                </c:pt>
                <c:pt idx="260">
                  <c:v>20.739859495944298</c:v>
                </c:pt>
                <c:pt idx="261">
                  <c:v>21.0352124405368</c:v>
                </c:pt>
                <c:pt idx="262">
                  <c:v>21.3095443607254</c:v>
                </c:pt>
                <c:pt idx="263">
                  <c:v>21.567337549944199</c:v>
                </c:pt>
                <c:pt idx="264">
                  <c:v>21.814070621935201</c:v>
                </c:pt>
                <c:pt idx="265">
                  <c:v>22.045252557311301</c:v>
                </c:pt>
                <c:pt idx="266">
                  <c:v>22.2608833560726</c:v>
                </c:pt>
                <c:pt idx="267">
                  <c:v>22.469809889228003</c:v>
                </c:pt>
                <c:pt idx="268">
                  <c:v>22.667248165928598</c:v>
                </c:pt>
                <c:pt idx="269">
                  <c:v>22.853157577410602</c:v>
                </c:pt>
                <c:pt idx="270">
                  <c:v>23.032667976263198</c:v>
                </c:pt>
                <c:pt idx="271">
                  <c:v>24.507988610999902</c:v>
                </c:pt>
                <c:pt idx="272">
                  <c:v>25.0655411935407</c:v>
                </c:pt>
                <c:pt idx="273">
                  <c:v>25.550374874652999</c:v>
                </c:pt>
                <c:pt idx="274">
                  <c:v>25.985604233920299</c:v>
                </c:pt>
                <c:pt idx="275">
                  <c:v>26.3770778538446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F49-4C26-AA8F-A1DB8D60913F}"/>
            </c:ext>
          </c:extLst>
        </c:ser>
        <c:ser>
          <c:idx val="1"/>
          <c:order val="1"/>
          <c:tx>
            <c:strRef>
              <c:f>'200'!$AB$4</c:f>
              <c:strCache>
                <c:ptCount val="1"/>
                <c:pt idx="0">
                  <c:v>Plus 370 kg/m3 0,50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'200'!$A$6:$A$281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'270'!$AE$6:$AE$281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6.9785663703284993E-11</c:v>
                </c:pt>
                <c:pt idx="41">
                  <c:v>1.37133021712485E-6</c:v>
                </c:pt>
                <c:pt idx="42">
                  <c:v>2.83915509813126E-5</c:v>
                </c:pt>
                <c:pt idx="43">
                  <c:v>2.0672659283870498E-4</c:v>
                </c:pt>
                <c:pt idx="44">
                  <c:v>8.4164951313700791E-4</c:v>
                </c:pt>
                <c:pt idx="45">
                  <c:v>2.3807789035269404E-3</c:v>
                </c:pt>
                <c:pt idx="46">
                  <c:v>5.2931846377355599E-3</c:v>
                </c:pt>
                <c:pt idx="47">
                  <c:v>9.9989352891854989E-3</c:v>
                </c:pt>
                <c:pt idx="48">
                  <c:v>1.6832626039904E-2</c:v>
                </c:pt>
                <c:pt idx="49">
                  <c:v>2.6061705207765698E-2</c:v>
                </c:pt>
                <c:pt idx="50">
                  <c:v>3.7825851261445297E-2</c:v>
                </c:pt>
                <c:pt idx="51">
                  <c:v>5.2232356521536696E-2</c:v>
                </c:pt>
                <c:pt idx="52">
                  <c:v>6.9338579618212798E-2</c:v>
                </c:pt>
                <c:pt idx="53">
                  <c:v>8.9129115185532293E-2</c:v>
                </c:pt>
                <c:pt idx="54">
                  <c:v>0.111570299801907</c:v>
                </c:pt>
                <c:pt idx="55">
                  <c:v>0.13650863802902</c:v>
                </c:pt>
                <c:pt idx="56">
                  <c:v>0.16389433733575598</c:v>
                </c:pt>
                <c:pt idx="57">
                  <c:v>0.193759156977686</c:v>
                </c:pt>
                <c:pt idx="58">
                  <c:v>0.22591139866606399</c:v>
                </c:pt>
                <c:pt idx="59">
                  <c:v>0.26015561099307999</c:v>
                </c:pt>
                <c:pt idx="60">
                  <c:v>0.29665682232899498</c:v>
                </c:pt>
                <c:pt idx="61">
                  <c:v>0.33532257177892399</c:v>
                </c:pt>
                <c:pt idx="62">
                  <c:v>0.37560221448001102</c:v>
                </c:pt>
                <c:pt idx="63">
                  <c:v>0.41782099206309803</c:v>
                </c:pt>
                <c:pt idx="64">
                  <c:v>0.46197890452818502</c:v>
                </c:pt>
                <c:pt idx="65">
                  <c:v>0.50750298342459599</c:v>
                </c:pt>
                <c:pt idx="66">
                  <c:v>0.55459091867449795</c:v>
                </c:pt>
                <c:pt idx="67">
                  <c:v>0.60330422661795202</c:v>
                </c:pt>
                <c:pt idx="68">
                  <c:v>0.65332222427303899</c:v>
                </c:pt>
                <c:pt idx="69">
                  <c:v>0.70451315106626999</c:v>
                </c:pt>
                <c:pt idx="70">
                  <c:v>0.75704628264888008</c:v>
                </c:pt>
                <c:pt idx="71">
                  <c:v>0.81079411163974402</c:v>
                </c:pt>
                <c:pt idx="72">
                  <c:v>0.86541837410629396</c:v>
                </c:pt>
                <c:pt idx="73">
                  <c:v>0.92114153164859003</c:v>
                </c:pt>
                <c:pt idx="74">
                  <c:v>0.97796341484306992</c:v>
                </c:pt>
                <c:pt idx="75">
                  <c:v>1.0354484277057701</c:v>
                </c:pt>
                <c:pt idx="76">
                  <c:v>1.09382924091654</c:v>
                </c:pt>
                <c:pt idx="77">
                  <c:v>1.1531058544753898</c:v>
                </c:pt>
                <c:pt idx="78">
                  <c:v>1.21289043453947</c:v>
                </c:pt>
                <c:pt idx="79">
                  <c:v>1.27317756392008</c:v>
                </c:pt>
                <c:pt idx="80">
                  <c:v>1.33408686590257</c:v>
                </c:pt>
                <c:pt idx="81">
                  <c:v>1.39561834048691</c:v>
                </c:pt>
                <c:pt idx="82">
                  <c:v>1.4577719876731299</c:v>
                </c:pt>
                <c:pt idx="83">
                  <c:v>1.52054780746121</c:v>
                </c:pt>
                <c:pt idx="84">
                  <c:v>1.5838921941109401</c:v>
                </c:pt>
                <c:pt idx="85">
                  <c:v>1.6474107432945699</c:v>
                </c:pt>
                <c:pt idx="86">
                  <c:v>1.7114233937653101</c:v>
                </c:pt>
                <c:pt idx="87">
                  <c:v>1.77593014552317</c:v>
                </c:pt>
                <c:pt idx="88">
                  <c:v>1.8409309985681299</c:v>
                </c:pt>
                <c:pt idx="89">
                  <c:v>1.9064259529002099</c:v>
                </c:pt>
                <c:pt idx="90">
                  <c:v>1.9724150085194099</c:v>
                </c:pt>
                <c:pt idx="91">
                  <c:v>2.0386167791837799</c:v>
                </c:pt>
                <c:pt idx="92">
                  <c:v>2.1049613842117103</c:v>
                </c:pt>
                <c:pt idx="93">
                  <c:v>2.1716540782296203</c:v>
                </c:pt>
                <c:pt idx="94">
                  <c:v>2.2386948612375099</c:v>
                </c:pt>
                <c:pt idx="95">
                  <c:v>2.3060837332353801</c:v>
                </c:pt>
                <c:pt idx="96">
                  <c:v>2.37382069422324</c:v>
                </c:pt>
                <c:pt idx="97">
                  <c:v>2.4419057442010703</c:v>
                </c:pt>
                <c:pt idx="98">
                  <c:v>2.5099846103099299</c:v>
                </c:pt>
                <c:pt idx="99">
                  <c:v>2.5782996437091801</c:v>
                </c:pt>
                <c:pt idx="100">
                  <c:v>2.6468646004594003</c:v>
                </c:pt>
                <c:pt idx="101">
                  <c:v>2.7156794805605999</c:v>
                </c:pt>
                <c:pt idx="102">
                  <c:v>2.7847442840127599</c:v>
                </c:pt>
                <c:pt idx="103">
                  <c:v>2.8540590108159098</c:v>
                </c:pt>
                <c:pt idx="104">
                  <c:v>2.9234989116822003</c:v>
                </c:pt>
                <c:pt idx="105">
                  <c:v>2.992913378675</c:v>
                </c:pt>
                <c:pt idx="106">
                  <c:v>3.0624817106826501</c:v>
                </c:pt>
                <c:pt idx="107">
                  <c:v>3.13220390770512</c:v>
                </c:pt>
                <c:pt idx="108">
                  <c:v>3.2020799697424298</c:v>
                </c:pt>
                <c:pt idx="109">
                  <c:v>3.2721098967945599</c:v>
                </c:pt>
                <c:pt idx="110">
                  <c:v>3.34229368886154</c:v>
                </c:pt>
                <c:pt idx="111">
                  <c:v>3.4126313459433399</c:v>
                </c:pt>
                <c:pt idx="112">
                  <c:v>3.4831228680399802</c:v>
                </c:pt>
                <c:pt idx="113">
                  <c:v>3.5537682551514598</c:v>
                </c:pt>
                <c:pt idx="114">
                  <c:v>3.6245675072777601</c:v>
                </c:pt>
                <c:pt idx="115">
                  <c:v>3.6955206244188998</c:v>
                </c:pt>
                <c:pt idx="116">
                  <c:v>3.7666276065748701</c:v>
                </c:pt>
                <c:pt idx="117">
                  <c:v>3.8378549345119897</c:v>
                </c:pt>
                <c:pt idx="118">
                  <c:v>3.9090920089661898</c:v>
                </c:pt>
                <c:pt idx="119">
                  <c:v>3.9804585795215401</c:v>
                </c:pt>
                <c:pt idx="120">
                  <c:v>4.0519546461780198</c:v>
                </c:pt>
                <c:pt idx="121">
                  <c:v>4.1235802089356595</c:v>
                </c:pt>
                <c:pt idx="122">
                  <c:v>4.19533526779444</c:v>
                </c:pt>
                <c:pt idx="123">
                  <c:v>4.2672198227543596</c:v>
                </c:pt>
                <c:pt idx="124">
                  <c:v>4.3392338738154397</c:v>
                </c:pt>
                <c:pt idx="125">
                  <c:v>4.41137742097765</c:v>
                </c:pt>
                <c:pt idx="126">
                  <c:v>4.4836504642410207</c:v>
                </c:pt>
                <c:pt idx="127">
                  <c:v>4.5560530036055296</c:v>
                </c:pt>
                <c:pt idx="128">
                  <c:v>4.62858503907119</c:v>
                </c:pt>
                <c:pt idx="129">
                  <c:v>4.7012465706379896</c:v>
                </c:pt>
                <c:pt idx="130">
                  <c:v>4.7740220247444602</c:v>
                </c:pt>
                <c:pt idx="131">
                  <c:v>4.8465013809256901</c:v>
                </c:pt>
                <c:pt idx="132">
                  <c:v>4.9190482879213508</c:v>
                </c:pt>
                <c:pt idx="133">
                  <c:v>4.9916627457314302</c:v>
                </c:pt>
                <c:pt idx="134">
                  <c:v>5.0643447543559397</c:v>
                </c:pt>
                <c:pt idx="135">
                  <c:v>5.1370943137948908</c:v>
                </c:pt>
                <c:pt idx="136">
                  <c:v>5.2099114240482498</c:v>
                </c:pt>
                <c:pt idx="137">
                  <c:v>5.2827960851160398</c:v>
                </c:pt>
                <c:pt idx="138">
                  <c:v>5.3557482969982599</c:v>
                </c:pt>
                <c:pt idx="139">
                  <c:v>5.4287680596949102</c:v>
                </c:pt>
                <c:pt idx="140">
                  <c:v>5.5018553732059896</c:v>
                </c:pt>
                <c:pt idx="141">
                  <c:v>5.5750102375314894</c:v>
                </c:pt>
                <c:pt idx="142">
                  <c:v>5.6482326526714202</c:v>
                </c:pt>
                <c:pt idx="143">
                  <c:v>5.7215226186257793</c:v>
                </c:pt>
                <c:pt idx="144">
                  <c:v>5.7948801353945605</c:v>
                </c:pt>
                <c:pt idx="145">
                  <c:v>5.86830520297777</c:v>
                </c:pt>
                <c:pt idx="146">
                  <c:v>5.9417978213754097</c:v>
                </c:pt>
                <c:pt idx="147">
                  <c:v>6.0153579905874706</c:v>
                </c:pt>
                <c:pt idx="148">
                  <c:v>6.0889857106139695</c:v>
                </c:pt>
                <c:pt idx="149">
                  <c:v>6.1626809814548906</c:v>
                </c:pt>
                <c:pt idx="150">
                  <c:v>6.23644380311024</c:v>
                </c:pt>
                <c:pt idx="151">
                  <c:v>6.3102741755800205</c:v>
                </c:pt>
                <c:pt idx="152">
                  <c:v>6.3841720988642203</c:v>
                </c:pt>
                <c:pt idx="153">
                  <c:v>6.4581375729628503</c:v>
                </c:pt>
                <c:pt idx="154">
                  <c:v>6.5321705978759095</c:v>
                </c:pt>
                <c:pt idx="155">
                  <c:v>6.6062711736033908</c:v>
                </c:pt>
                <c:pt idx="156">
                  <c:v>6.6804393001453004</c:v>
                </c:pt>
                <c:pt idx="157">
                  <c:v>6.7542373697445104</c:v>
                </c:pt>
                <c:pt idx="158">
                  <c:v>6.8278787335380997</c:v>
                </c:pt>
                <c:pt idx="159">
                  <c:v>6.9015415908122693</c:v>
                </c:pt>
                <c:pt idx="160">
                  <c:v>6.9752259415670501</c:v>
                </c:pt>
                <c:pt idx="161">
                  <c:v>7.0489317858024103</c:v>
                </c:pt>
                <c:pt idx="162">
                  <c:v>7.1226591235183703</c:v>
                </c:pt>
                <c:pt idx="163">
                  <c:v>7.1964079547149202</c:v>
                </c:pt>
                <c:pt idx="164">
                  <c:v>7.2701782793920602</c:v>
                </c:pt>
                <c:pt idx="165">
                  <c:v>7.3439700975497999</c:v>
                </c:pt>
                <c:pt idx="166">
                  <c:v>7.4177834091881403</c:v>
                </c:pt>
                <c:pt idx="167">
                  <c:v>7.4916182143070502</c:v>
                </c:pt>
                <c:pt idx="168">
                  <c:v>7.5654745129065697</c:v>
                </c:pt>
                <c:pt idx="169">
                  <c:v>7.6393523049866694</c:v>
                </c:pt>
                <c:pt idx="170">
                  <c:v>7.7132515905473698</c:v>
                </c:pt>
                <c:pt idx="171">
                  <c:v>7.7871723695886708</c:v>
                </c:pt>
                <c:pt idx="172">
                  <c:v>7.86111464211056</c:v>
                </c:pt>
                <c:pt idx="173">
                  <c:v>7.9350784081130294</c:v>
                </c:pt>
                <c:pt idx="174">
                  <c:v>8.0090636675961004</c:v>
                </c:pt>
                <c:pt idx="175">
                  <c:v>8.0830704205597605</c:v>
                </c:pt>
                <c:pt idx="176">
                  <c:v>8.1570986670040195</c:v>
                </c:pt>
                <c:pt idx="177">
                  <c:v>8.2311484069288703</c:v>
                </c:pt>
                <c:pt idx="178">
                  <c:v>8.3052196403343093</c:v>
                </c:pt>
                <c:pt idx="179">
                  <c:v>8.3793123672203489</c:v>
                </c:pt>
                <c:pt idx="180">
                  <c:v>8.4534265875869696</c:v>
                </c:pt>
                <c:pt idx="181">
                  <c:v>8.5275623014341999</c:v>
                </c:pt>
                <c:pt idx="182">
                  <c:v>8.6017195087620095</c:v>
                </c:pt>
                <c:pt idx="183">
                  <c:v>8.6755348970773998</c:v>
                </c:pt>
                <c:pt idx="184">
                  <c:v>8.7486960038247492</c:v>
                </c:pt>
                <c:pt idx="185">
                  <c:v>8.8218045695690783</c:v>
                </c:pt>
                <c:pt idx="186">
                  <c:v>8.8948605943104102</c:v>
                </c:pt>
                <c:pt idx="187">
                  <c:v>8.9678640780487306</c:v>
                </c:pt>
                <c:pt idx="188">
                  <c:v>9.0408150207840503</c:v>
                </c:pt>
                <c:pt idx="189">
                  <c:v>9.1137134225163496</c:v>
                </c:pt>
                <c:pt idx="190">
                  <c:v>9.1865592832456393</c:v>
                </c:pt>
                <c:pt idx="191">
                  <c:v>9.2593526029719389</c:v>
                </c:pt>
                <c:pt idx="192">
                  <c:v>9.3320933816952198</c:v>
                </c:pt>
                <c:pt idx="193">
                  <c:v>9.4047816194155001</c:v>
                </c:pt>
                <c:pt idx="194">
                  <c:v>9.47741731613276</c:v>
                </c:pt>
                <c:pt idx="195">
                  <c:v>9.5500004718470297</c:v>
                </c:pt>
                <c:pt idx="196">
                  <c:v>9.6225310865582685</c:v>
                </c:pt>
                <c:pt idx="197">
                  <c:v>9.6950091602665296</c:v>
                </c:pt>
                <c:pt idx="198">
                  <c:v>9.7674346929717597</c:v>
                </c:pt>
                <c:pt idx="199">
                  <c:v>9.8398076846739997</c:v>
                </c:pt>
                <c:pt idx="200">
                  <c:v>9.9121281353732105</c:v>
                </c:pt>
                <c:pt idx="201">
                  <c:v>9.9843960450694293</c:v>
                </c:pt>
                <c:pt idx="202">
                  <c:v>10.056611413762599</c:v>
                </c:pt>
                <c:pt idx="203">
                  <c:v>10.128774241452801</c:v>
                </c:pt>
                <c:pt idx="204">
                  <c:v>10.20088452814</c:v>
                </c:pt>
                <c:pt idx="205">
                  <c:v>10.272942273824199</c:v>
                </c:pt>
                <c:pt idx="206">
                  <c:v>10.344947478505301</c:v>
                </c:pt>
                <c:pt idx="207">
                  <c:v>10.416900142183499</c:v>
                </c:pt>
                <c:pt idx="208">
                  <c:v>10.4888002648587</c:v>
                </c:pt>
                <c:pt idx="209">
                  <c:v>10.5606208159352</c:v>
                </c:pt>
                <c:pt idx="210">
                  <c:v>10.6315459830439</c:v>
                </c:pt>
                <c:pt idx="211">
                  <c:v>10.7023551143657</c:v>
                </c:pt>
                <c:pt idx="212">
                  <c:v>10.773048209900299</c:v>
                </c:pt>
                <c:pt idx="213">
                  <c:v>10.8436252696479</c:v>
                </c:pt>
                <c:pt idx="214">
                  <c:v>10.9140862936085</c:v>
                </c:pt>
                <c:pt idx="215">
                  <c:v>10.984431281781999</c:v>
                </c:pt>
                <c:pt idx="216">
                  <c:v>11.0546602341685</c:v>
                </c:pt>
                <c:pt idx="217">
                  <c:v>11.124773150767901</c:v>
                </c:pt>
                <c:pt idx="218">
                  <c:v>11.1947700315802</c:v>
                </c:pt>
                <c:pt idx="219">
                  <c:v>11.2646508766056</c:v>
                </c:pt>
                <c:pt idx="220">
                  <c:v>11.334415685843799</c:v>
                </c:pt>
                <c:pt idx="221">
                  <c:v>11.404064459295</c:v>
                </c:pt>
                <c:pt idx="222">
                  <c:v>11.473597196959199</c:v>
                </c:pt>
                <c:pt idx="223">
                  <c:v>11.5430138988363</c:v>
                </c:pt>
                <c:pt idx="224">
                  <c:v>11.6123145649264</c:v>
                </c:pt>
                <c:pt idx="225">
                  <c:v>11.681499195229399</c:v>
                </c:pt>
                <c:pt idx="226">
                  <c:v>11.7505677897454</c:v>
                </c:pt>
                <c:pt idx="227">
                  <c:v>11.819520348474299</c:v>
                </c:pt>
                <c:pt idx="228">
                  <c:v>11.8883568714162</c:v>
                </c:pt>
                <c:pt idx="229">
                  <c:v>11.957077358571</c:v>
                </c:pt>
                <c:pt idx="230">
                  <c:v>12.025681809938799</c:v>
                </c:pt>
                <c:pt idx="231">
                  <c:v>12.0941702255195</c:v>
                </c:pt>
                <c:pt idx="232">
                  <c:v>12.162542605313201</c:v>
                </c:pt>
                <c:pt idx="233">
                  <c:v>12.2307989493198</c:v>
                </c:pt>
                <c:pt idx="234">
                  <c:v>12.2989392575394</c:v>
                </c:pt>
                <c:pt idx="235">
                  <c:v>12.366963529971899</c:v>
                </c:pt>
                <c:pt idx="236">
                  <c:v>12.434509028500599</c:v>
                </c:pt>
                <c:pt idx="237">
                  <c:v>12.50174815337</c:v>
                </c:pt>
                <c:pt idx="238">
                  <c:v>12.568832739905501</c:v>
                </c:pt>
                <c:pt idx="239">
                  <c:v>12.6357627881073</c:v>
                </c:pt>
                <c:pt idx="240">
                  <c:v>12.7025382979753</c:v>
                </c:pt>
                <c:pt idx="241">
                  <c:v>14.258227481890401</c:v>
                </c:pt>
                <c:pt idx="242">
                  <c:v>15.7145144743152</c:v>
                </c:pt>
                <c:pt idx="243">
                  <c:v>17.070222615577499</c:v>
                </c:pt>
                <c:pt idx="244">
                  <c:v>18.327340905240401</c:v>
                </c:pt>
                <c:pt idx="245">
                  <c:v>19.489406004541301</c:v>
                </c:pt>
                <c:pt idx="246">
                  <c:v>20.5658253532761</c:v>
                </c:pt>
                <c:pt idx="247">
                  <c:v>21.562303296955101</c:v>
                </c:pt>
                <c:pt idx="248">
                  <c:v>22.482860843617399</c:v>
                </c:pt>
                <c:pt idx="249">
                  <c:v>23.333176715191701</c:v>
                </c:pt>
                <c:pt idx="250">
                  <c:v>24.118353716707798</c:v>
                </c:pt>
                <c:pt idx="251">
                  <c:v>24.8615809451865</c:v>
                </c:pt>
                <c:pt idx="252">
                  <c:v>25.552125752548299</c:v>
                </c:pt>
                <c:pt idx="253">
                  <c:v>26.189988138793403</c:v>
                </c:pt>
                <c:pt idx="254">
                  <c:v>26.775168103921498</c:v>
                </c:pt>
                <c:pt idx="255">
                  <c:v>27.330004898347301</c:v>
                </c:pt>
                <c:pt idx="256">
                  <c:v>27.842531224017797</c:v>
                </c:pt>
                <c:pt idx="257">
                  <c:v>28.311397959615903</c:v>
                </c:pt>
                <c:pt idx="258">
                  <c:v>28.7366051051415</c:v>
                </c:pt>
                <c:pt idx="259">
                  <c:v>29.148810209889401</c:v>
                </c:pt>
                <c:pt idx="260">
                  <c:v>29.530524775129898</c:v>
                </c:pt>
                <c:pt idx="261">
                  <c:v>29.881262410363902</c:v>
                </c:pt>
                <c:pt idx="262">
                  <c:v>30.2015691401322</c:v>
                </c:pt>
                <c:pt idx="263">
                  <c:v>30.513114367430003</c:v>
                </c:pt>
                <c:pt idx="264">
                  <c:v>30.8027678313913</c:v>
                </c:pt>
                <c:pt idx="265">
                  <c:v>31.070529532016003</c:v>
                </c:pt>
                <c:pt idx="266">
                  <c:v>31.317449968572898</c:v>
                </c:pt>
                <c:pt idx="267">
                  <c:v>31.558097041594198</c:v>
                </c:pt>
                <c:pt idx="268">
                  <c:v>31.783376246847702</c:v>
                </c:pt>
                <c:pt idx="269">
                  <c:v>31.993287584333199</c:v>
                </c:pt>
                <c:pt idx="270">
                  <c:v>32.189035703942402</c:v>
                </c:pt>
                <c:pt idx="271">
                  <c:v>33.752950911197104</c:v>
                </c:pt>
                <c:pt idx="272">
                  <c:v>34.338090494950599</c:v>
                </c:pt>
                <c:pt idx="273">
                  <c:v>34.829526530511203</c:v>
                </c:pt>
                <c:pt idx="274">
                  <c:v>35.259566950454101</c:v>
                </c:pt>
                <c:pt idx="275">
                  <c:v>35.648491027635004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F49-4C26-AA8F-A1DB8D60913F}"/>
            </c:ext>
          </c:extLst>
        </c:ser>
        <c:ser>
          <c:idx val="2"/>
          <c:order val="2"/>
          <c:tx>
            <c:strRef>
              <c:f>'200'!$AQ$4</c:f>
              <c:strCache>
                <c:ptCount val="1"/>
                <c:pt idx="0">
                  <c:v>Plus 430 kg/m3 0,40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'200'!$A$6:$A$281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'270'!$AT$6:$AT$281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6.5843782186472107E-10</c:v>
                </c:pt>
                <c:pt idx="32">
                  <c:v>1.19381198466987E-6</c:v>
                </c:pt>
                <c:pt idx="33">
                  <c:v>4.20737892616581E-5</c:v>
                </c:pt>
                <c:pt idx="34">
                  <c:v>6.3912302967123499E-4</c:v>
                </c:pt>
                <c:pt idx="35">
                  <c:v>3.36992161438654E-3</c:v>
                </c:pt>
                <c:pt idx="36">
                  <c:v>1.0403873676947199E-2</c:v>
                </c:pt>
                <c:pt idx="37">
                  <c:v>2.3511870088324501E-2</c:v>
                </c:pt>
                <c:pt idx="38">
                  <c:v>4.3877870325133697E-2</c:v>
                </c:pt>
                <c:pt idx="39">
                  <c:v>7.2069062365944209E-2</c:v>
                </c:pt>
                <c:pt idx="40">
                  <c:v>0.108281149686274</c:v>
                </c:pt>
                <c:pt idx="41">
                  <c:v>0.152330663938501</c:v>
                </c:pt>
                <c:pt idx="42">
                  <c:v>0.20373004479131399</c:v>
                </c:pt>
                <c:pt idx="43">
                  <c:v>0.26237345996954198</c:v>
                </c:pt>
                <c:pt idx="44">
                  <c:v>0.327456925585836</c:v>
                </c:pt>
                <c:pt idx="45">
                  <c:v>0.39910599634286303</c:v>
                </c:pt>
                <c:pt idx="46">
                  <c:v>0.47611068270505702</c:v>
                </c:pt>
                <c:pt idx="47">
                  <c:v>0.55878331565338102</c:v>
                </c:pt>
                <c:pt idx="48">
                  <c:v>0.64586633994135001</c:v>
                </c:pt>
                <c:pt idx="49">
                  <c:v>0.73772603349931898</c:v>
                </c:pt>
                <c:pt idx="50">
                  <c:v>0.83316745449962004</c:v>
                </c:pt>
                <c:pt idx="51">
                  <c:v>0.93256551507861796</c:v>
                </c:pt>
                <c:pt idx="52">
                  <c:v>1.03483897604588</c:v>
                </c:pt>
                <c:pt idx="53">
                  <c:v>1.14034568103377</c:v>
                </c:pt>
                <c:pt idx="54">
                  <c:v>1.2481347270974701</c:v>
                </c:pt>
                <c:pt idx="55">
                  <c:v>1.35853037012366</c:v>
                </c:pt>
                <c:pt idx="56">
                  <c:v>1.4701635721344199</c:v>
                </c:pt>
                <c:pt idx="57">
                  <c:v>1.5835042513329101</c:v>
                </c:pt>
                <c:pt idx="58">
                  <c:v>1.6985524077191299</c:v>
                </c:pt>
                <c:pt idx="59">
                  <c:v>1.81530804129307</c:v>
                </c:pt>
                <c:pt idx="60">
                  <c:v>1.9326966495123798</c:v>
                </c:pt>
                <c:pt idx="61">
                  <c:v>2.0512826249570502</c:v>
                </c:pt>
                <c:pt idx="62">
                  <c:v>2.1711201408062402</c:v>
                </c:pt>
                <c:pt idx="63">
                  <c:v>2.2922091970599299</c:v>
                </c:pt>
                <c:pt idx="64">
                  <c:v>2.4133942646116497</c:v>
                </c:pt>
                <c:pt idx="65">
                  <c:v>2.53515772701367</c:v>
                </c:pt>
                <c:pt idx="66">
                  <c:v>2.65763582831203</c:v>
                </c:pt>
                <c:pt idx="67">
                  <c:v>2.7808285685067498</c:v>
                </c:pt>
                <c:pt idx="68">
                  <c:v>2.9039827688427504</c:v>
                </c:pt>
                <c:pt idx="69">
                  <c:v>3.02731780126914</c:v>
                </c:pt>
                <c:pt idx="70">
                  <c:v>3.1509817371830899</c:v>
                </c:pt>
                <c:pt idx="71">
                  <c:v>3.2749745765845999</c:v>
                </c:pt>
                <c:pt idx="72">
                  <c:v>3.39858393234391</c:v>
                </c:pt>
                <c:pt idx="73">
                  <c:v>3.5219105699156201</c:v>
                </c:pt>
                <c:pt idx="74">
                  <c:v>3.6451608329854701</c:v>
                </c:pt>
                <c:pt idx="75">
                  <c:v>3.7683347215534404</c:v>
                </c:pt>
                <c:pt idx="76">
                  <c:v>3.8914322356195399</c:v>
                </c:pt>
                <c:pt idx="77">
                  <c:v>4.0144533751837601</c:v>
                </c:pt>
                <c:pt idx="78">
                  <c:v>4.13739814024611</c:v>
                </c:pt>
                <c:pt idx="79">
                  <c:v>4.2602665308065797</c:v>
                </c:pt>
                <c:pt idx="80">
                  <c:v>4.3813996640142401</c:v>
                </c:pt>
                <c:pt idx="81">
                  <c:v>4.5013791087546</c:v>
                </c:pt>
                <c:pt idx="82">
                  <c:v>4.6213585534949599</c:v>
                </c:pt>
                <c:pt idx="83">
                  <c:v>4.7413379982353199</c:v>
                </c:pt>
                <c:pt idx="84">
                  <c:v>4.86131744297567</c:v>
                </c:pt>
                <c:pt idx="85">
                  <c:v>4.98129688771603</c:v>
                </c:pt>
                <c:pt idx="86">
                  <c:v>5.1012763324563908</c:v>
                </c:pt>
                <c:pt idx="87">
                  <c:v>5.2212557771967498</c:v>
                </c:pt>
                <c:pt idx="88">
                  <c:v>5.3412352219371098</c:v>
                </c:pt>
                <c:pt idx="89">
                  <c:v>5.4612146666774599</c:v>
                </c:pt>
                <c:pt idx="90">
                  <c:v>5.5811941114178198</c:v>
                </c:pt>
                <c:pt idx="91">
                  <c:v>5.7011735561581807</c:v>
                </c:pt>
                <c:pt idx="92">
                  <c:v>5.8211530008985299</c:v>
                </c:pt>
                <c:pt idx="93">
                  <c:v>5.9411324456388908</c:v>
                </c:pt>
                <c:pt idx="94">
                  <c:v>6.0611118903792498</c:v>
                </c:pt>
                <c:pt idx="95">
                  <c:v>6.1810913351196097</c:v>
                </c:pt>
                <c:pt idx="96">
                  <c:v>6.3000946464703498</c:v>
                </c:pt>
                <c:pt idx="97">
                  <c:v>6.4169748741908901</c:v>
                </c:pt>
                <c:pt idx="98">
                  <c:v>6.5338551019114393</c:v>
                </c:pt>
                <c:pt idx="99">
                  <c:v>6.6507353296319796</c:v>
                </c:pt>
                <c:pt idx="100">
                  <c:v>6.7676155573525296</c:v>
                </c:pt>
                <c:pt idx="101">
                  <c:v>6.8844957850730699</c:v>
                </c:pt>
                <c:pt idx="102">
                  <c:v>7.00137601279362</c:v>
                </c:pt>
                <c:pt idx="103">
                  <c:v>7.1182562405141701</c:v>
                </c:pt>
                <c:pt idx="104">
                  <c:v>7.2351364682347103</c:v>
                </c:pt>
                <c:pt idx="105">
                  <c:v>7.3520166959552595</c:v>
                </c:pt>
                <c:pt idx="106">
                  <c:v>7.4688969236757998</c:v>
                </c:pt>
                <c:pt idx="107">
                  <c:v>7.5857771513963499</c:v>
                </c:pt>
                <c:pt idx="108">
                  <c:v>7.7026573791168902</c:v>
                </c:pt>
                <c:pt idx="109">
                  <c:v>7.8195376068374403</c:v>
                </c:pt>
                <c:pt idx="110">
                  <c:v>7.9364178345579894</c:v>
                </c:pt>
                <c:pt idx="111">
                  <c:v>8.0516486416644497</c:v>
                </c:pt>
                <c:pt idx="112">
                  <c:v>8.1660472254633394</c:v>
                </c:pt>
                <c:pt idx="113">
                  <c:v>8.2804458092622308</c:v>
                </c:pt>
                <c:pt idx="114">
                  <c:v>8.3948443930611205</c:v>
                </c:pt>
                <c:pt idx="115">
                  <c:v>8.5092429768599995</c:v>
                </c:pt>
                <c:pt idx="116">
                  <c:v>8.623641560658891</c:v>
                </c:pt>
                <c:pt idx="117">
                  <c:v>8.7380401444577807</c:v>
                </c:pt>
                <c:pt idx="118">
                  <c:v>8.8524387282566703</c:v>
                </c:pt>
                <c:pt idx="119">
                  <c:v>8.9668373120555511</c:v>
                </c:pt>
                <c:pt idx="120">
                  <c:v>9.081235895854439</c:v>
                </c:pt>
                <c:pt idx="121">
                  <c:v>9.1956344796533305</c:v>
                </c:pt>
                <c:pt idx="122">
                  <c:v>9.3100330634522095</c:v>
                </c:pt>
                <c:pt idx="123">
                  <c:v>9.4244316472510992</c:v>
                </c:pt>
                <c:pt idx="124">
                  <c:v>9.5388302310499906</c:v>
                </c:pt>
                <c:pt idx="125">
                  <c:v>9.6531930601134199</c:v>
                </c:pt>
                <c:pt idx="126">
                  <c:v>9.7650974995922084</c:v>
                </c:pt>
                <c:pt idx="127">
                  <c:v>9.8770019390710111</c:v>
                </c:pt>
                <c:pt idx="128">
                  <c:v>9.9889063785497996</c:v>
                </c:pt>
                <c:pt idx="129">
                  <c:v>10.100810818028501</c:v>
                </c:pt>
                <c:pt idx="130">
                  <c:v>10.2127152575073</c:v>
                </c:pt>
                <c:pt idx="131">
                  <c:v>10.324619696986099</c:v>
                </c:pt>
                <c:pt idx="132">
                  <c:v>10.4365241364649</c:v>
                </c:pt>
                <c:pt idx="133">
                  <c:v>10.548428575943699</c:v>
                </c:pt>
                <c:pt idx="134">
                  <c:v>10.6603330154225</c:v>
                </c:pt>
                <c:pt idx="135">
                  <c:v>10.772237454901301</c:v>
                </c:pt>
                <c:pt idx="136">
                  <c:v>10.8841418943801</c:v>
                </c:pt>
                <c:pt idx="137">
                  <c:v>10.996046333858899</c:v>
                </c:pt>
                <c:pt idx="138">
                  <c:v>11.1079507733377</c:v>
                </c:pt>
                <c:pt idx="139">
                  <c:v>11.219855212816499</c:v>
                </c:pt>
                <c:pt idx="140">
                  <c:v>11.3313705641203</c:v>
                </c:pt>
                <c:pt idx="141">
                  <c:v>11.442109042731799</c:v>
                </c:pt>
                <c:pt idx="142">
                  <c:v>11.552705143106799</c:v>
                </c:pt>
                <c:pt idx="143">
                  <c:v>11.663158865245201</c:v>
                </c:pt>
                <c:pt idx="144">
                  <c:v>11.773470209147099</c:v>
                </c:pt>
                <c:pt idx="145">
                  <c:v>11.883639174812402</c:v>
                </c:pt>
                <c:pt idx="146">
                  <c:v>11.9936657622412</c:v>
                </c:pt>
                <c:pt idx="147">
                  <c:v>12.103549971433399</c:v>
                </c:pt>
                <c:pt idx="148">
                  <c:v>12.213291802389</c:v>
                </c:pt>
                <c:pt idx="149">
                  <c:v>12.3228912551082</c:v>
                </c:pt>
                <c:pt idx="150">
                  <c:v>12.432348329590701</c:v>
                </c:pt>
                <c:pt idx="151">
                  <c:v>12.541663025836701</c:v>
                </c:pt>
                <c:pt idx="152">
                  <c:v>12.6508353438462</c:v>
                </c:pt>
                <c:pt idx="153">
                  <c:v>12.759865283619101</c:v>
                </c:pt>
                <c:pt idx="154">
                  <c:v>12.8687528451555</c:v>
                </c:pt>
                <c:pt idx="155">
                  <c:v>12.977003289442999</c:v>
                </c:pt>
                <c:pt idx="156">
                  <c:v>13.0848355817207</c:v>
                </c:pt>
                <c:pt idx="157">
                  <c:v>13.192435259801199</c:v>
                </c:pt>
                <c:pt idx="158">
                  <c:v>13.299802323684599</c:v>
                </c:pt>
                <c:pt idx="159">
                  <c:v>13.4069367733708</c:v>
                </c:pt>
                <c:pt idx="160">
                  <c:v>13.513838608859901</c:v>
                </c:pt>
                <c:pt idx="161">
                  <c:v>13.620507830151901</c:v>
                </c:pt>
                <c:pt idx="162">
                  <c:v>13.726944437246701</c:v>
                </c:pt>
                <c:pt idx="163">
                  <c:v>13.8331484301444</c:v>
                </c:pt>
                <c:pt idx="164">
                  <c:v>13.9391198088449</c:v>
                </c:pt>
                <c:pt idx="165">
                  <c:v>14.0448585733483</c:v>
                </c:pt>
                <c:pt idx="166">
                  <c:v>14.150364723654599</c:v>
                </c:pt>
                <c:pt idx="167">
                  <c:v>14.255638259763799</c:v>
                </c:pt>
                <c:pt idx="168">
                  <c:v>14.360679181675799</c:v>
                </c:pt>
                <c:pt idx="169">
                  <c:v>14.465453531280399</c:v>
                </c:pt>
                <c:pt idx="170">
                  <c:v>14.569454868052</c:v>
                </c:pt>
                <c:pt idx="171">
                  <c:v>14.673150781743599</c:v>
                </c:pt>
                <c:pt idx="172">
                  <c:v>14.7765412723551</c:v>
                </c:pt>
                <c:pt idx="173">
                  <c:v>14.879626339886499</c:v>
                </c:pt>
                <c:pt idx="174">
                  <c:v>14.982405984338001</c:v>
                </c:pt>
                <c:pt idx="175">
                  <c:v>15.084880205709299</c:v>
                </c:pt>
                <c:pt idx="176">
                  <c:v>15.187049004000698</c:v>
                </c:pt>
                <c:pt idx="177">
                  <c:v>15.288912379212</c:v>
                </c:pt>
                <c:pt idx="178">
                  <c:v>15.3904703313433</c:v>
                </c:pt>
                <c:pt idx="179">
                  <c:v>15.4917228603945</c:v>
                </c:pt>
                <c:pt idx="180">
                  <c:v>15.592669966365701</c:v>
                </c:pt>
                <c:pt idx="181">
                  <c:v>15.693311649256799</c:v>
                </c:pt>
                <c:pt idx="182">
                  <c:v>15.793647909068</c:v>
                </c:pt>
                <c:pt idx="183">
                  <c:v>15.8936787457991</c:v>
                </c:pt>
                <c:pt idx="184">
                  <c:v>15.993258389193301</c:v>
                </c:pt>
                <c:pt idx="185">
                  <c:v>16.092292393141598</c:v>
                </c:pt>
                <c:pt idx="186">
                  <c:v>16.190974120967201</c:v>
                </c:pt>
                <c:pt idx="187">
                  <c:v>16.289303572670299</c:v>
                </c:pt>
                <c:pt idx="188">
                  <c:v>16.387280748250799</c:v>
                </c:pt>
                <c:pt idx="189">
                  <c:v>16.4849056477087</c:v>
                </c:pt>
                <c:pt idx="190">
                  <c:v>16.582178271044</c:v>
                </c:pt>
                <c:pt idx="191">
                  <c:v>16.679098618256798</c:v>
                </c:pt>
                <c:pt idx="192">
                  <c:v>16.775666689347002</c:v>
                </c:pt>
                <c:pt idx="193">
                  <c:v>16.871882484314597</c:v>
                </c:pt>
                <c:pt idx="194">
                  <c:v>16.967746003159601</c:v>
                </c:pt>
                <c:pt idx="195">
                  <c:v>17.063257245881999</c:v>
                </c:pt>
                <c:pt idx="196">
                  <c:v>17.1584162124819</c:v>
                </c:pt>
                <c:pt idx="197">
                  <c:v>17.253222902959202</c:v>
                </c:pt>
                <c:pt idx="198">
                  <c:v>17.347677317313899</c:v>
                </c:pt>
                <c:pt idx="199">
                  <c:v>17.441767356260399</c:v>
                </c:pt>
                <c:pt idx="200">
                  <c:v>17.5354995419458</c:v>
                </c:pt>
                <c:pt idx="201">
                  <c:v>17.628877393221099</c:v>
                </c:pt>
                <c:pt idx="202">
                  <c:v>17.721900910086198</c:v>
                </c:pt>
                <c:pt idx="203">
                  <c:v>17.814570092541199</c:v>
                </c:pt>
                <c:pt idx="204">
                  <c:v>17.906884940586</c:v>
                </c:pt>
                <c:pt idx="205">
                  <c:v>17.9988454542206</c:v>
                </c:pt>
                <c:pt idx="206">
                  <c:v>18.090451633445099</c:v>
                </c:pt>
                <c:pt idx="207">
                  <c:v>18.1817034782595</c:v>
                </c:pt>
                <c:pt idx="208">
                  <c:v>18.2726009886638</c:v>
                </c:pt>
                <c:pt idx="209">
                  <c:v>18.3631441646579</c:v>
                </c:pt>
                <c:pt idx="210">
                  <c:v>18.453333006241799</c:v>
                </c:pt>
                <c:pt idx="211">
                  <c:v>18.5431675134156</c:v>
                </c:pt>
                <c:pt idx="212">
                  <c:v>18.632647686179197</c:v>
                </c:pt>
                <c:pt idx="213">
                  <c:v>18.721773524532701</c:v>
                </c:pt>
                <c:pt idx="214">
                  <c:v>18.810545028476099</c:v>
                </c:pt>
                <c:pt idx="215">
                  <c:v>18.898962198009301</c:v>
                </c:pt>
                <c:pt idx="216">
                  <c:v>18.987025033132401</c:v>
                </c:pt>
                <c:pt idx="217">
                  <c:v>19.074733533845301</c:v>
                </c:pt>
                <c:pt idx="218">
                  <c:v>19.162087700148099</c:v>
                </c:pt>
                <c:pt idx="219">
                  <c:v>19.249087532040701</c:v>
                </c:pt>
                <c:pt idx="220">
                  <c:v>19.335733029523201</c:v>
                </c:pt>
                <c:pt idx="221">
                  <c:v>19.422024192595501</c:v>
                </c:pt>
                <c:pt idx="222">
                  <c:v>19.507961021257699</c:v>
                </c:pt>
                <c:pt idx="223">
                  <c:v>19.593543515509801</c:v>
                </c:pt>
                <c:pt idx="224">
                  <c:v>19.678771675351701</c:v>
                </c:pt>
                <c:pt idx="225">
                  <c:v>19.7636455007835</c:v>
                </c:pt>
                <c:pt idx="226">
                  <c:v>19.848164991805099</c:v>
                </c:pt>
                <c:pt idx="227">
                  <c:v>19.932330148416501</c:v>
                </c:pt>
                <c:pt idx="228">
                  <c:v>20.016594737839501</c:v>
                </c:pt>
                <c:pt idx="229">
                  <c:v>20.1010813334345</c:v>
                </c:pt>
                <c:pt idx="230">
                  <c:v>20.1852795744799</c:v>
                </c:pt>
                <c:pt idx="231">
                  <c:v>20.269189460975902</c:v>
                </c:pt>
                <c:pt idx="232">
                  <c:v>20.352810992922297</c:v>
                </c:pt>
                <c:pt idx="233">
                  <c:v>20.4361441703191</c:v>
                </c:pt>
                <c:pt idx="234">
                  <c:v>20.519188993166498</c:v>
                </c:pt>
                <c:pt idx="235">
                  <c:v>20.6019454614643</c:v>
                </c:pt>
                <c:pt idx="236">
                  <c:v>20.684413575212503</c:v>
                </c:pt>
                <c:pt idx="237">
                  <c:v>20.766593334411301</c:v>
                </c:pt>
                <c:pt idx="238">
                  <c:v>20.848484739060499</c:v>
                </c:pt>
                <c:pt idx="239">
                  <c:v>20.930087789160098</c:v>
                </c:pt>
                <c:pt idx="240">
                  <c:v>21.011402484710203</c:v>
                </c:pt>
                <c:pt idx="241">
                  <c:v>22.884442965454102</c:v>
                </c:pt>
                <c:pt idx="242">
                  <c:v>24.6339654040749</c:v>
                </c:pt>
                <c:pt idx="243">
                  <c:v>26.272601799380002</c:v>
                </c:pt>
                <c:pt idx="244">
                  <c:v>27.8034490733565</c:v>
                </c:pt>
                <c:pt idx="245">
                  <c:v>29.229279973329202</c:v>
                </c:pt>
                <c:pt idx="246">
                  <c:v>30.552302877524397</c:v>
                </c:pt>
                <c:pt idx="247">
                  <c:v>31.776559659557901</c:v>
                </c:pt>
                <c:pt idx="248">
                  <c:v>32.913602764720899</c:v>
                </c:pt>
                <c:pt idx="249">
                  <c:v>33.9614551306978</c:v>
                </c:pt>
                <c:pt idx="250">
                  <c:v>34.930714026685202</c:v>
                </c:pt>
                <c:pt idx="251">
                  <c:v>35.821997347468198</c:v>
                </c:pt>
                <c:pt idx="252">
                  <c:v>36.642803115208601</c:v>
                </c:pt>
                <c:pt idx="253">
                  <c:v>37.420356756102898</c:v>
                </c:pt>
                <c:pt idx="254">
                  <c:v>38.140680826598</c:v>
                </c:pt>
                <c:pt idx="255">
                  <c:v>38.803775326693902</c:v>
                </c:pt>
                <c:pt idx="256">
                  <c:v>39.409640256390603</c:v>
                </c:pt>
                <c:pt idx="257">
                  <c:v>39.971169540641398</c:v>
                </c:pt>
                <c:pt idx="258">
                  <c:v>40.500866989235696</c:v>
                </c:pt>
                <c:pt idx="259">
                  <c:v>40.9847009422312</c:v>
                </c:pt>
                <c:pt idx="260">
                  <c:v>41.422671399627795</c:v>
                </c:pt>
                <c:pt idx="261">
                  <c:v>41.815845091627303</c:v>
                </c:pt>
                <c:pt idx="262">
                  <c:v>42.203028537393699</c:v>
                </c:pt>
                <c:pt idx="263">
                  <c:v>42.559346589471197</c:v>
                </c:pt>
                <c:pt idx="264">
                  <c:v>42.884799247859796</c:v>
                </c:pt>
                <c:pt idx="265">
                  <c:v>43.179386512559503</c:v>
                </c:pt>
                <c:pt idx="266">
                  <c:v>43.4595250399409</c:v>
                </c:pt>
                <c:pt idx="267">
                  <c:v>43.726535396938196</c:v>
                </c:pt>
                <c:pt idx="268">
                  <c:v>43.972922682735401</c:v>
                </c:pt>
                <c:pt idx="269">
                  <c:v>44.198686897332401</c:v>
                </c:pt>
                <c:pt idx="270">
                  <c:v>44.407718788951399</c:v>
                </c:pt>
                <c:pt idx="271">
                  <c:v>45.9939193963299</c:v>
                </c:pt>
                <c:pt idx="272">
                  <c:v>46.557747395873498</c:v>
                </c:pt>
                <c:pt idx="273">
                  <c:v>47.030449231089897</c:v>
                </c:pt>
                <c:pt idx="274">
                  <c:v>47.430261874260502</c:v>
                </c:pt>
                <c:pt idx="275">
                  <c:v>47.782627378545705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F49-4C26-AA8F-A1DB8D60913F}"/>
            </c:ext>
          </c:extLst>
        </c:ser>
        <c:ser>
          <c:idx val="3"/>
          <c:order val="3"/>
          <c:tx>
            <c:strRef>
              <c:f>'200'!$BF$4</c:f>
              <c:strCache>
                <c:ptCount val="1"/>
                <c:pt idx="0">
                  <c:v>Rapid 340 kg/m3 0,55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'200'!$A$6:$A$281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'270'!$BI$6:$BI$281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2.5213153305698103E-6</c:v>
                </c:pt>
                <c:pt idx="60">
                  <c:v>1.56862680996729E-5</c:v>
                </c:pt>
                <c:pt idx="61">
                  <c:v>2.8851220868775999E-5</c:v>
                </c:pt>
                <c:pt idx="62">
                  <c:v>4.2016173637879098E-5</c:v>
                </c:pt>
                <c:pt idx="63">
                  <c:v>5.5181126406982205E-5</c:v>
                </c:pt>
                <c:pt idx="64">
                  <c:v>6.8346079176085297E-5</c:v>
                </c:pt>
                <c:pt idx="65">
                  <c:v>8.151103194518841E-5</c:v>
                </c:pt>
                <c:pt idx="66">
                  <c:v>9.4675984714291496E-5</c:v>
                </c:pt>
                <c:pt idx="67">
                  <c:v>1.725738902302E-4</c:v>
                </c:pt>
                <c:pt idx="68">
                  <c:v>1.0234747852763001E-3</c:v>
                </c:pt>
                <c:pt idx="69">
                  <c:v>5.2706833062864797E-3</c:v>
                </c:pt>
                <c:pt idx="70">
                  <c:v>1.6156674200482102E-2</c:v>
                </c:pt>
                <c:pt idx="71">
                  <c:v>3.5995937972688102E-2</c:v>
                </c:pt>
                <c:pt idx="72">
                  <c:v>6.5907599266662897E-2</c:v>
                </c:pt>
                <c:pt idx="73">
                  <c:v>0.106168539983831</c:v>
                </c:pt>
                <c:pt idx="74">
                  <c:v>0.15646813138906501</c:v>
                </c:pt>
                <c:pt idx="75">
                  <c:v>0.21625362350278102</c:v>
                </c:pt>
                <c:pt idx="76">
                  <c:v>0.28449535005321497</c:v>
                </c:pt>
                <c:pt idx="77">
                  <c:v>0.36079678033089702</c:v>
                </c:pt>
                <c:pt idx="78">
                  <c:v>0.44414233424333799</c:v>
                </c:pt>
                <c:pt idx="79">
                  <c:v>0.53445426240748206</c:v>
                </c:pt>
                <c:pt idx="80">
                  <c:v>0.63042867719318696</c:v>
                </c:pt>
                <c:pt idx="81">
                  <c:v>0.73183466231597094</c:v>
                </c:pt>
                <c:pt idx="82">
                  <c:v>0.83799409344531894</c:v>
                </c:pt>
                <c:pt idx="83">
                  <c:v>0.94818574225934393</c:v>
                </c:pt>
                <c:pt idx="84">
                  <c:v>1.0622916597790599</c:v>
                </c:pt>
                <c:pt idx="85">
                  <c:v>1.17949744803468</c:v>
                </c:pt>
                <c:pt idx="86">
                  <c:v>1.2995002643740201</c:v>
                </c:pt>
                <c:pt idx="87">
                  <c:v>1.42149754649349</c:v>
                </c:pt>
                <c:pt idx="88">
                  <c:v>1.5458057009789201</c:v>
                </c:pt>
                <c:pt idx="89">
                  <c:v>1.6723134852427</c:v>
                </c:pt>
                <c:pt idx="90">
                  <c:v>1.8000274346798699</c:v>
                </c:pt>
                <c:pt idx="91">
                  <c:v>1.9295255270045399</c:v>
                </c:pt>
                <c:pt idx="92">
                  <c:v>2.0608077622167</c:v>
                </c:pt>
                <c:pt idx="93">
                  <c:v>2.1929190061986001</c:v>
                </c:pt>
                <c:pt idx="94">
                  <c:v>2.32594556190248</c:v>
                </c:pt>
                <c:pt idx="95">
                  <c:v>2.4601344132229501</c:v>
                </c:pt>
                <c:pt idx="96">
                  <c:v>2.59517330164979</c:v>
                </c:pt>
                <c:pt idx="97">
                  <c:v>2.7305344428219103</c:v>
                </c:pt>
                <c:pt idx="98">
                  <c:v>2.8666073730554702</c:v>
                </c:pt>
                <c:pt idx="99">
                  <c:v>3.00339209235046</c:v>
                </c:pt>
                <c:pt idx="100">
                  <c:v>3.1398085728507401</c:v>
                </c:pt>
                <c:pt idx="101">
                  <c:v>3.2764355803343301</c:v>
                </c:pt>
                <c:pt idx="102">
                  <c:v>3.4132774972547502</c:v>
                </c:pt>
                <c:pt idx="103">
                  <c:v>3.55033432361201</c:v>
                </c:pt>
                <c:pt idx="104">
                  <c:v>3.68760605940609</c:v>
                </c:pt>
                <c:pt idx="105">
                  <c:v>3.8250927046370102</c:v>
                </c:pt>
                <c:pt idx="106">
                  <c:v>3.9628451277872196</c:v>
                </c:pt>
                <c:pt idx="107">
                  <c:v>4.1008363319607897</c:v>
                </c:pt>
                <c:pt idx="108">
                  <c:v>4.2388275361343606</c:v>
                </c:pt>
                <c:pt idx="109">
                  <c:v>4.3768187403079297</c:v>
                </c:pt>
                <c:pt idx="110">
                  <c:v>4.5148099444815006</c:v>
                </c:pt>
                <c:pt idx="111">
                  <c:v>4.65280114865506</c:v>
                </c:pt>
                <c:pt idx="112">
                  <c:v>4.79079235282863</c:v>
                </c:pt>
                <c:pt idx="113">
                  <c:v>4.9282282222493805</c:v>
                </c:pt>
                <c:pt idx="114">
                  <c:v>5.0650938237429806</c:v>
                </c:pt>
                <c:pt idx="115">
                  <c:v>5.2019594252365797</c:v>
                </c:pt>
                <c:pt idx="116">
                  <c:v>5.3388250267301691</c:v>
                </c:pt>
                <c:pt idx="117">
                  <c:v>5.4756906282237701</c:v>
                </c:pt>
                <c:pt idx="118">
                  <c:v>5.6125562297173701</c:v>
                </c:pt>
                <c:pt idx="119">
                  <c:v>5.7494218312109702</c:v>
                </c:pt>
                <c:pt idx="120">
                  <c:v>5.8834397247125896</c:v>
                </c:pt>
                <c:pt idx="121">
                  <c:v>6.0164708916051897</c:v>
                </c:pt>
                <c:pt idx="122">
                  <c:v>6.1495020584977995</c:v>
                </c:pt>
                <c:pt idx="123">
                  <c:v>6.2825332253903996</c:v>
                </c:pt>
                <c:pt idx="124">
                  <c:v>6.4155643922829997</c:v>
                </c:pt>
                <c:pt idx="125">
                  <c:v>6.5485955591756095</c:v>
                </c:pt>
                <c:pt idx="126">
                  <c:v>6.6816267260682096</c:v>
                </c:pt>
                <c:pt idx="127">
                  <c:v>6.8146578929608097</c:v>
                </c:pt>
                <c:pt idx="128">
                  <c:v>6.9476890598534196</c:v>
                </c:pt>
                <c:pt idx="129">
                  <c:v>7.0807202267460196</c:v>
                </c:pt>
                <c:pt idx="130">
                  <c:v>7.2137513936386197</c:v>
                </c:pt>
                <c:pt idx="131">
                  <c:v>7.3467825605312207</c:v>
                </c:pt>
                <c:pt idx="132">
                  <c:v>7.4798137274238297</c:v>
                </c:pt>
                <c:pt idx="133">
                  <c:v>7.6117751199119699</c:v>
                </c:pt>
                <c:pt idx="134">
                  <c:v>7.7403723156560202</c:v>
                </c:pt>
                <c:pt idx="135">
                  <c:v>7.86896951140006</c:v>
                </c:pt>
                <c:pt idx="136">
                  <c:v>7.9975667071441006</c:v>
                </c:pt>
                <c:pt idx="137">
                  <c:v>8.12616390288815</c:v>
                </c:pt>
                <c:pt idx="138">
                  <c:v>8.2547610986321907</c:v>
                </c:pt>
                <c:pt idx="139">
                  <c:v>8.3833582943762401</c:v>
                </c:pt>
                <c:pt idx="140">
                  <c:v>8.5119554901202807</c:v>
                </c:pt>
                <c:pt idx="141">
                  <c:v>8.6405526858643285</c:v>
                </c:pt>
                <c:pt idx="142">
                  <c:v>8.7691498816083708</c:v>
                </c:pt>
                <c:pt idx="143">
                  <c:v>8.8977470773524097</c:v>
                </c:pt>
                <c:pt idx="144">
                  <c:v>9.0206290025423392</c:v>
                </c:pt>
                <c:pt idx="145">
                  <c:v>9.1434029933039511</c:v>
                </c:pt>
                <c:pt idx="146">
                  <c:v>9.2661769840655612</c:v>
                </c:pt>
                <c:pt idx="147">
                  <c:v>9.3889509748271696</c:v>
                </c:pt>
                <c:pt idx="148">
                  <c:v>9.5117249655887797</c:v>
                </c:pt>
                <c:pt idx="149">
                  <c:v>9.6344989563503898</c:v>
                </c:pt>
                <c:pt idx="150">
                  <c:v>9.7572729471119999</c:v>
                </c:pt>
                <c:pt idx="151">
                  <c:v>9.88004693787361</c:v>
                </c:pt>
                <c:pt idx="152">
                  <c:v>10.002820928635201</c:v>
                </c:pt>
                <c:pt idx="153">
                  <c:v>10.125594919396802</c:v>
                </c:pt>
                <c:pt idx="154">
                  <c:v>10.2433447512198</c:v>
                </c:pt>
                <c:pt idx="155">
                  <c:v>10.359156811579101</c:v>
                </c:pt>
                <c:pt idx="156">
                  <c:v>10.474968871938399</c:v>
                </c:pt>
                <c:pt idx="157">
                  <c:v>10.5907809322976</c:v>
                </c:pt>
                <c:pt idx="158">
                  <c:v>10.706592992656899</c:v>
                </c:pt>
                <c:pt idx="159">
                  <c:v>10.822405053016201</c:v>
                </c:pt>
                <c:pt idx="160">
                  <c:v>10.938217113375499</c:v>
                </c:pt>
                <c:pt idx="161">
                  <c:v>11.054029173734701</c:v>
                </c:pt>
                <c:pt idx="162">
                  <c:v>11.169841234093999</c:v>
                </c:pt>
                <c:pt idx="163">
                  <c:v>11.285653294453301</c:v>
                </c:pt>
                <c:pt idx="164">
                  <c:v>11.400133971092901</c:v>
                </c:pt>
                <c:pt idx="165">
                  <c:v>11.5126703265754</c:v>
                </c:pt>
                <c:pt idx="166">
                  <c:v>11.6246689549082</c:v>
                </c:pt>
                <c:pt idx="167">
                  <c:v>11.7361298560914</c:v>
                </c:pt>
                <c:pt idx="168">
                  <c:v>11.847053030124801</c:v>
                </c:pt>
                <c:pt idx="169">
                  <c:v>11.9574384770085</c:v>
                </c:pt>
                <c:pt idx="170">
                  <c:v>12.0672861967426</c:v>
                </c:pt>
                <c:pt idx="171">
                  <c:v>12.176596189327</c:v>
                </c:pt>
                <c:pt idx="172">
                  <c:v>12.2853684547617</c:v>
                </c:pt>
                <c:pt idx="173">
                  <c:v>12.393602993046699</c:v>
                </c:pt>
                <c:pt idx="174">
                  <c:v>12.501299804182</c:v>
                </c:pt>
                <c:pt idx="175">
                  <c:v>12.608458888167599</c:v>
                </c:pt>
                <c:pt idx="176">
                  <c:v>12.7150802450036</c:v>
                </c:pt>
                <c:pt idx="177">
                  <c:v>12.8211638746898</c:v>
                </c:pt>
                <c:pt idx="178">
                  <c:v>12.926709777226399</c:v>
                </c:pt>
                <c:pt idx="179">
                  <c:v>13.031717952613299</c:v>
                </c:pt>
                <c:pt idx="180">
                  <c:v>13.1361884008505</c:v>
                </c:pt>
                <c:pt idx="181">
                  <c:v>13.240121121938101</c:v>
                </c:pt>
                <c:pt idx="182">
                  <c:v>13.3435161158759</c:v>
                </c:pt>
                <c:pt idx="183">
                  <c:v>13.446373382664099</c:v>
                </c:pt>
                <c:pt idx="184">
                  <c:v>13.5486929223025</c:v>
                </c:pt>
                <c:pt idx="185">
                  <c:v>13.6499143829895</c:v>
                </c:pt>
                <c:pt idx="186">
                  <c:v>13.7505099560549</c:v>
                </c:pt>
                <c:pt idx="187">
                  <c:v>13.8505123833085</c:v>
                </c:pt>
                <c:pt idx="188">
                  <c:v>13.9499216647502</c:v>
                </c:pt>
                <c:pt idx="189">
                  <c:v>14.048737800380001</c:v>
                </c:pt>
                <c:pt idx="190">
                  <c:v>14.1469607901979</c:v>
                </c:pt>
                <c:pt idx="191">
                  <c:v>14.244590634204</c:v>
                </c:pt>
                <c:pt idx="192">
                  <c:v>14.341627332398099</c:v>
                </c:pt>
                <c:pt idx="193">
                  <c:v>14.4380708847803</c:v>
                </c:pt>
                <c:pt idx="194">
                  <c:v>14.533921291350699</c:v>
                </c:pt>
                <c:pt idx="195">
                  <c:v>14.629178552109201</c:v>
                </c:pt>
                <c:pt idx="196">
                  <c:v>14.7238426670558</c:v>
                </c:pt>
                <c:pt idx="197">
                  <c:v>14.8179136361905</c:v>
                </c:pt>
                <c:pt idx="198">
                  <c:v>14.911391459513299</c:v>
                </c:pt>
                <c:pt idx="199">
                  <c:v>15.004276137024199</c:v>
                </c:pt>
                <c:pt idx="200">
                  <c:v>15.096567668723299</c:v>
                </c:pt>
                <c:pt idx="201">
                  <c:v>15.1882660546104</c:v>
                </c:pt>
                <c:pt idx="202">
                  <c:v>15.279371294685701</c:v>
                </c:pt>
                <c:pt idx="203">
                  <c:v>15.369883388948999</c:v>
                </c:pt>
                <c:pt idx="204">
                  <c:v>15.4598023374005</c:v>
                </c:pt>
                <c:pt idx="205">
                  <c:v>15.549507786462101</c:v>
                </c:pt>
                <c:pt idx="206">
                  <c:v>15.6391997232958</c:v>
                </c:pt>
                <c:pt idx="207">
                  <c:v>15.728384298741501</c:v>
                </c:pt>
                <c:pt idx="208">
                  <c:v>15.817061512799301</c:v>
                </c:pt>
                <c:pt idx="209">
                  <c:v>15.9052313654692</c:v>
                </c:pt>
                <c:pt idx="210">
                  <c:v>15.992893856751099</c:v>
                </c:pt>
                <c:pt idx="211">
                  <c:v>16.080048986645</c:v>
                </c:pt>
                <c:pt idx="212">
                  <c:v>16.166696755151001</c:v>
                </c:pt>
                <c:pt idx="213">
                  <c:v>16.252837162269099</c:v>
                </c:pt>
                <c:pt idx="214">
                  <c:v>16.338470207999201</c:v>
                </c:pt>
                <c:pt idx="215">
                  <c:v>16.4235958923413</c:v>
                </c:pt>
                <c:pt idx="216">
                  <c:v>16.508214215295499</c:v>
                </c:pt>
                <c:pt idx="217">
                  <c:v>16.592325176861699</c:v>
                </c:pt>
                <c:pt idx="218">
                  <c:v>16.675928777039999</c:v>
                </c:pt>
                <c:pt idx="219">
                  <c:v>16.759025015830399</c:v>
                </c:pt>
                <c:pt idx="220">
                  <c:v>16.841613893232701</c:v>
                </c:pt>
                <c:pt idx="221">
                  <c:v>16.923695409247202</c:v>
                </c:pt>
                <c:pt idx="222">
                  <c:v>17.0052695638737</c:v>
                </c:pt>
                <c:pt idx="223">
                  <c:v>17.086336357112199</c:v>
                </c:pt>
                <c:pt idx="224">
                  <c:v>17.166895788962801</c:v>
                </c:pt>
                <c:pt idx="225">
                  <c:v>17.246947859425401</c:v>
                </c:pt>
                <c:pt idx="226">
                  <c:v>17.327444862724597</c:v>
                </c:pt>
                <c:pt idx="227">
                  <c:v>17.407630430575601</c:v>
                </c:pt>
                <c:pt idx="228">
                  <c:v>17.487407088170801</c:v>
                </c:pt>
                <c:pt idx="229">
                  <c:v>17.566774835510298</c:v>
                </c:pt>
                <c:pt idx="230">
                  <c:v>17.645733672593998</c:v>
                </c:pt>
                <c:pt idx="231">
                  <c:v>17.724283599421899</c:v>
                </c:pt>
                <c:pt idx="232">
                  <c:v>17.802424615993999</c:v>
                </c:pt>
                <c:pt idx="233">
                  <c:v>17.8801567223103</c:v>
                </c:pt>
                <c:pt idx="234">
                  <c:v>17.9574799183709</c:v>
                </c:pt>
                <c:pt idx="235">
                  <c:v>18.034394204175701</c:v>
                </c:pt>
                <c:pt idx="236">
                  <c:v>18.110899579724698</c:v>
                </c:pt>
                <c:pt idx="237">
                  <c:v>18.186996045017999</c:v>
                </c:pt>
                <c:pt idx="238">
                  <c:v>18.2626836000555</c:v>
                </c:pt>
                <c:pt idx="239">
                  <c:v>18.337962244837197</c:v>
                </c:pt>
                <c:pt idx="240">
                  <c:v>18.412831979363098</c:v>
                </c:pt>
                <c:pt idx="241">
                  <c:v>20.1133269516951</c:v>
                </c:pt>
                <c:pt idx="242">
                  <c:v>21.646404033899501</c:v>
                </c:pt>
                <c:pt idx="243">
                  <c:v>23.035275079336301</c:v>
                </c:pt>
                <c:pt idx="244">
                  <c:v>24.303943305978599</c:v>
                </c:pt>
                <c:pt idx="245">
                  <c:v>25.4580988207384</c:v>
                </c:pt>
                <c:pt idx="246">
                  <c:v>26.506634447006199</c:v>
                </c:pt>
                <c:pt idx="247">
                  <c:v>27.475004449261501</c:v>
                </c:pt>
                <c:pt idx="248">
                  <c:v>28.3688835146542</c:v>
                </c:pt>
                <c:pt idx="249">
                  <c:v>29.183405770274597</c:v>
                </c:pt>
                <c:pt idx="250">
                  <c:v>29.927960154576301</c:v>
                </c:pt>
                <c:pt idx="251">
                  <c:v>30.619124236442801</c:v>
                </c:pt>
                <c:pt idx="252">
                  <c:v>31.244682476315599</c:v>
                </c:pt>
                <c:pt idx="253">
                  <c:v>31.804634874194601</c:v>
                </c:pt>
                <c:pt idx="254">
                  <c:v>32.335168008494598</c:v>
                </c:pt>
                <c:pt idx="255">
                  <c:v>32.819468177817605</c:v>
                </c:pt>
                <c:pt idx="256">
                  <c:v>33.255793767675897</c:v>
                </c:pt>
                <c:pt idx="257">
                  <c:v>33.658022171527001</c:v>
                </c:pt>
                <c:pt idx="258">
                  <c:v>34.035295618535301</c:v>
                </c:pt>
                <c:pt idx="259">
                  <c:v>34.378103663813299</c:v>
                </c:pt>
                <c:pt idx="260">
                  <c:v>34.688220469127501</c:v>
                </c:pt>
                <c:pt idx="261">
                  <c:v>34.985077234905503</c:v>
                </c:pt>
                <c:pt idx="262">
                  <c:v>35.257410758558898</c:v>
                </c:pt>
                <c:pt idx="263">
                  <c:v>35.505221040087797</c:v>
                </c:pt>
                <c:pt idx="264">
                  <c:v>35.738442001397495</c:v>
                </c:pt>
                <c:pt idx="265">
                  <c:v>35.957760682147402</c:v>
                </c:pt>
                <c:pt idx="266">
                  <c:v>36.159665125784002</c:v>
                </c:pt>
                <c:pt idx="267">
                  <c:v>36.346560497439597</c:v>
                </c:pt>
                <c:pt idx="268">
                  <c:v>36.525986397401304</c:v>
                </c:pt>
                <c:pt idx="269">
                  <c:v>36.692995093608602</c:v>
                </c:pt>
                <c:pt idx="270">
                  <c:v>36.847586586061297</c:v>
                </c:pt>
                <c:pt idx="271">
                  <c:v>38.088103742790601</c:v>
                </c:pt>
                <c:pt idx="272">
                  <c:v>38.5241501877817</c:v>
                </c:pt>
                <c:pt idx="273">
                  <c:v>38.894059605037199</c:v>
                </c:pt>
                <c:pt idx="274">
                  <c:v>39.214947944339094</c:v>
                </c:pt>
                <c:pt idx="275">
                  <c:v>39.498416569378001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F49-4C26-AA8F-A1DB8D609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24832"/>
        <c:axId val="967427784"/>
      </c:scatterChart>
      <c:valAx>
        <c:axId val="967424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27784"/>
        <c:crosses val="autoZero"/>
        <c:crossBetween val="midCat"/>
      </c:valAx>
      <c:valAx>
        <c:axId val="96742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Puristuslujuus</a:t>
                </a:r>
                <a:r>
                  <a:rPr lang="fi-FI" baseline="0"/>
                  <a:t> MPa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24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Lämmönkehitys</a:t>
            </a:r>
            <a:r>
              <a:rPr lang="fi-FI" baseline="0"/>
              <a:t> (10 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'200'!$M$4</c:f>
              <c:strCache>
                <c:ptCount val="1"/>
                <c:pt idx="0">
                  <c:v>Plus 310 kg/m3 0,60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'200'!$A$6:$A$281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'270'!$M$6:$M$281</c:f>
              <c:numCache>
                <c:formatCode>General</c:formatCode>
                <c:ptCount val="276"/>
                <c:pt idx="0">
                  <c:v>18.000073842225099</c:v>
                </c:pt>
                <c:pt idx="1">
                  <c:v>17.9939323836055</c:v>
                </c:pt>
                <c:pt idx="2">
                  <c:v>17.984677704498601</c:v>
                </c:pt>
                <c:pt idx="3">
                  <c:v>17.9820036045923</c:v>
                </c:pt>
                <c:pt idx="4">
                  <c:v>17.984706338805498</c:v>
                </c:pt>
                <c:pt idx="5">
                  <c:v>17.978249015067401</c:v>
                </c:pt>
                <c:pt idx="6">
                  <c:v>17.971791691329202</c:v>
                </c:pt>
                <c:pt idx="7">
                  <c:v>17.965334367591101</c:v>
                </c:pt>
                <c:pt idx="8">
                  <c:v>17.957139667347899</c:v>
                </c:pt>
                <c:pt idx="9">
                  <c:v>17.940810976845899</c:v>
                </c:pt>
                <c:pt idx="10">
                  <c:v>17.924482286343899</c:v>
                </c:pt>
                <c:pt idx="11">
                  <c:v>17.908153595841899</c:v>
                </c:pt>
                <c:pt idx="12">
                  <c:v>17.891824905339899</c:v>
                </c:pt>
                <c:pt idx="13">
                  <c:v>17.875496214837899</c:v>
                </c:pt>
                <c:pt idx="14">
                  <c:v>17.859167524335898</c:v>
                </c:pt>
                <c:pt idx="15">
                  <c:v>17.842838833833898</c:v>
                </c:pt>
                <c:pt idx="16">
                  <c:v>17.825387983289598</c:v>
                </c:pt>
                <c:pt idx="17">
                  <c:v>17.8058713673977</c:v>
                </c:pt>
                <c:pt idx="18">
                  <c:v>17.786354751505801</c:v>
                </c:pt>
                <c:pt idx="19">
                  <c:v>17.766838135613799</c:v>
                </c:pt>
                <c:pt idx="20">
                  <c:v>17.747321519721801</c:v>
                </c:pt>
                <c:pt idx="21">
                  <c:v>17.727804903829899</c:v>
                </c:pt>
                <c:pt idx="22">
                  <c:v>17.708288287937901</c:v>
                </c:pt>
                <c:pt idx="23">
                  <c:v>17.688771672045899</c:v>
                </c:pt>
                <c:pt idx="24">
                  <c:v>17.668755509198999</c:v>
                </c:pt>
                <c:pt idx="25">
                  <c:v>17.648292790337901</c:v>
                </c:pt>
                <c:pt idx="26">
                  <c:v>17.627830071476801</c:v>
                </c:pt>
                <c:pt idx="27">
                  <c:v>17.6073673526157</c:v>
                </c:pt>
                <c:pt idx="28">
                  <c:v>17.5869046337546</c:v>
                </c:pt>
                <c:pt idx="29">
                  <c:v>17.566441914893598</c:v>
                </c:pt>
                <c:pt idx="30">
                  <c:v>17.545979196032501</c:v>
                </c:pt>
                <c:pt idx="31">
                  <c:v>17.525516477171401</c:v>
                </c:pt>
                <c:pt idx="32">
                  <c:v>17.5050537583104</c:v>
                </c:pt>
                <c:pt idx="33">
                  <c:v>17.484591039449299</c:v>
                </c:pt>
                <c:pt idx="34">
                  <c:v>17.464128320588198</c:v>
                </c:pt>
                <c:pt idx="35">
                  <c:v>17.443665601727201</c:v>
                </c:pt>
                <c:pt idx="36">
                  <c:v>17.4232028828661</c:v>
                </c:pt>
                <c:pt idx="37">
                  <c:v>17.402740164004999</c:v>
                </c:pt>
                <c:pt idx="38">
                  <c:v>17.382277445143899</c:v>
                </c:pt>
                <c:pt idx="39">
                  <c:v>17.361814726282901</c:v>
                </c:pt>
                <c:pt idx="40">
                  <c:v>17.3413691225627</c:v>
                </c:pt>
                <c:pt idx="41">
                  <c:v>17.3209258525468</c:v>
                </c:pt>
                <c:pt idx="42">
                  <c:v>17.300482582530901</c:v>
                </c:pt>
                <c:pt idx="43">
                  <c:v>17.280039312515001</c:v>
                </c:pt>
                <c:pt idx="44">
                  <c:v>17.2605171926146</c:v>
                </c:pt>
                <c:pt idx="45">
                  <c:v>17.2410255152191</c:v>
                </c:pt>
                <c:pt idx="46">
                  <c:v>17.2215338378235</c:v>
                </c:pt>
                <c:pt idx="47">
                  <c:v>17.202042160428</c:v>
                </c:pt>
                <c:pt idx="48">
                  <c:v>17.182550483032401</c:v>
                </c:pt>
                <c:pt idx="49">
                  <c:v>17.163058805636801</c:v>
                </c:pt>
                <c:pt idx="50">
                  <c:v>17.143567128241301</c:v>
                </c:pt>
                <c:pt idx="51">
                  <c:v>17.124089974411302</c:v>
                </c:pt>
                <c:pt idx="52">
                  <c:v>17.104791690038901</c:v>
                </c:pt>
                <c:pt idx="53">
                  <c:v>17.0857369559779</c:v>
                </c:pt>
                <c:pt idx="54">
                  <c:v>17.066973127740201</c:v>
                </c:pt>
                <c:pt idx="55">
                  <c:v>17.048559416029999</c:v>
                </c:pt>
                <c:pt idx="56">
                  <c:v>17.0305423823396</c:v>
                </c:pt>
                <c:pt idx="57">
                  <c:v>17.012972166351201</c:v>
                </c:pt>
                <c:pt idx="58">
                  <c:v>16.995899857657001</c:v>
                </c:pt>
                <c:pt idx="59">
                  <c:v>16.9793762239477</c:v>
                </c:pt>
                <c:pt idx="60">
                  <c:v>16.9634517477832</c:v>
                </c:pt>
                <c:pt idx="61">
                  <c:v>16.9481823357611</c:v>
                </c:pt>
                <c:pt idx="62">
                  <c:v>16.9336445910522</c:v>
                </c:pt>
                <c:pt idx="63">
                  <c:v>16.9198801430977</c:v>
                </c:pt>
                <c:pt idx="64">
                  <c:v>16.906930138207802</c:v>
                </c:pt>
                <c:pt idx="65">
                  <c:v>16.894868908230901</c:v>
                </c:pt>
                <c:pt idx="66">
                  <c:v>16.883800078302301</c:v>
                </c:pt>
                <c:pt idx="67">
                  <c:v>16.873761721422898</c:v>
                </c:pt>
                <c:pt idx="68">
                  <c:v>16.864734718089199</c:v>
                </c:pt>
                <c:pt idx="69">
                  <c:v>16.856895942713301</c:v>
                </c:pt>
                <c:pt idx="70">
                  <c:v>16.850187037817101</c:v>
                </c:pt>
                <c:pt idx="71">
                  <c:v>16.844600130328299</c:v>
                </c:pt>
                <c:pt idx="72">
                  <c:v>16.840609707606198</c:v>
                </c:pt>
                <c:pt idx="73">
                  <c:v>16.837983628641499</c:v>
                </c:pt>
                <c:pt idx="74">
                  <c:v>16.8367218934345</c:v>
                </c:pt>
                <c:pt idx="75">
                  <c:v>16.8368245019849</c:v>
                </c:pt>
                <c:pt idx="76">
                  <c:v>16.8382914542929</c:v>
                </c:pt>
                <c:pt idx="77">
                  <c:v>16.841225284392799</c:v>
                </c:pt>
                <c:pt idx="78">
                  <c:v>16.845905139844401</c:v>
                </c:pt>
                <c:pt idx="79">
                  <c:v>16.852082468814199</c:v>
                </c:pt>
                <c:pt idx="80">
                  <c:v>16.859757271302598</c:v>
                </c:pt>
                <c:pt idx="81">
                  <c:v>16.8689295473093</c:v>
                </c:pt>
                <c:pt idx="82">
                  <c:v>16.879649210463501</c:v>
                </c:pt>
                <c:pt idx="83">
                  <c:v>16.892368223028001</c:v>
                </c:pt>
                <c:pt idx="84">
                  <c:v>16.906758078011102</c:v>
                </c:pt>
                <c:pt idx="85">
                  <c:v>16.9228187754128</c:v>
                </c:pt>
                <c:pt idx="86">
                  <c:v>16.9405503152332</c:v>
                </c:pt>
                <c:pt idx="87">
                  <c:v>16.9599526974722</c:v>
                </c:pt>
                <c:pt idx="88">
                  <c:v>16.981357228201301</c:v>
                </c:pt>
                <c:pt idx="89">
                  <c:v>17.004555800524098</c:v>
                </c:pt>
                <c:pt idx="90">
                  <c:v>17.029537818030398</c:v>
                </c:pt>
                <c:pt idx="91">
                  <c:v>17.0563032807203</c:v>
                </c:pt>
                <c:pt idx="92">
                  <c:v>17.0848521885937</c:v>
                </c:pt>
                <c:pt idx="93">
                  <c:v>17.115334754336899</c:v>
                </c:pt>
                <c:pt idx="94">
                  <c:v>17.147690492598102</c:v>
                </c:pt>
                <c:pt idx="95">
                  <c:v>17.181891357740199</c:v>
                </c:pt>
                <c:pt idx="96">
                  <c:v>17.217937349763002</c:v>
                </c:pt>
                <c:pt idx="97">
                  <c:v>17.255828468666799</c:v>
                </c:pt>
                <c:pt idx="98">
                  <c:v>17.2955976225835</c:v>
                </c:pt>
                <c:pt idx="99">
                  <c:v>17.337242179920199</c:v>
                </c:pt>
                <c:pt idx="100">
                  <c:v>17.3807487422668</c:v>
                </c:pt>
                <c:pt idx="101">
                  <c:v>17.426117309623201</c:v>
                </c:pt>
                <c:pt idx="102">
                  <c:v>17.473347881989501</c:v>
                </c:pt>
                <c:pt idx="103">
                  <c:v>17.522359212549802</c:v>
                </c:pt>
                <c:pt idx="104">
                  <c:v>17.5731170714852</c:v>
                </c:pt>
                <c:pt idx="105">
                  <c:v>17.6256822474048</c:v>
                </c:pt>
                <c:pt idx="106">
                  <c:v>17.680054740308201</c:v>
                </c:pt>
                <c:pt idx="107">
                  <c:v>17.7362345501957</c:v>
                </c:pt>
                <c:pt idx="108">
                  <c:v>17.794221677067199</c:v>
                </c:pt>
                <c:pt idx="109">
                  <c:v>17.8540161209228</c:v>
                </c:pt>
                <c:pt idx="110">
                  <c:v>17.9156178817625</c:v>
                </c:pt>
                <c:pt idx="111">
                  <c:v>17.9790269595862</c:v>
                </c:pt>
                <c:pt idx="112">
                  <c:v>18.044243354393799</c:v>
                </c:pt>
                <c:pt idx="113">
                  <c:v>18.111128009120598</c:v>
                </c:pt>
                <c:pt idx="114">
                  <c:v>18.1792872814299</c:v>
                </c:pt>
                <c:pt idx="115">
                  <c:v>18.2491395800017</c:v>
                </c:pt>
                <c:pt idx="116">
                  <c:v>18.320684904835701</c:v>
                </c:pt>
                <c:pt idx="117">
                  <c:v>18.3939232559323</c:v>
                </c:pt>
                <c:pt idx="118">
                  <c:v>18.468854633291102</c:v>
                </c:pt>
                <c:pt idx="119">
                  <c:v>18.545479036912401</c:v>
                </c:pt>
                <c:pt idx="120">
                  <c:v>18.623796466796001</c:v>
                </c:pt>
                <c:pt idx="121">
                  <c:v>18.703806922942</c:v>
                </c:pt>
                <c:pt idx="122">
                  <c:v>18.785510405350401</c:v>
                </c:pt>
                <c:pt idx="123">
                  <c:v>18.8689069140211</c:v>
                </c:pt>
                <c:pt idx="124">
                  <c:v>18.9529615923968</c:v>
                </c:pt>
                <c:pt idx="125">
                  <c:v>19.038451093876098</c:v>
                </c:pt>
                <c:pt idx="126">
                  <c:v>19.125437252266</c:v>
                </c:pt>
                <c:pt idx="127">
                  <c:v>19.2139200675661</c:v>
                </c:pt>
                <c:pt idx="128">
                  <c:v>19.3038995397769</c:v>
                </c:pt>
                <c:pt idx="129">
                  <c:v>19.395375668897898</c:v>
                </c:pt>
                <c:pt idx="130">
                  <c:v>19.488348454929501</c:v>
                </c:pt>
                <c:pt idx="131">
                  <c:v>19.582817897871401</c:v>
                </c:pt>
                <c:pt idx="132">
                  <c:v>19.678783997723801</c:v>
                </c:pt>
                <c:pt idx="133">
                  <c:v>19.7762467544866</c:v>
                </c:pt>
                <c:pt idx="134">
                  <c:v>19.874345923807301</c:v>
                </c:pt>
                <c:pt idx="135">
                  <c:v>19.973269218244798</c:v>
                </c:pt>
                <c:pt idx="136">
                  <c:v>20.0734455646862</c:v>
                </c:pt>
                <c:pt idx="137">
                  <c:v>20.1748749631316</c:v>
                </c:pt>
                <c:pt idx="138">
                  <c:v>20.277557413581</c:v>
                </c:pt>
                <c:pt idx="139">
                  <c:v>20.381492916034201</c:v>
                </c:pt>
                <c:pt idx="140">
                  <c:v>20.486681470491401</c:v>
                </c:pt>
                <c:pt idx="141">
                  <c:v>20.593123076952601</c:v>
                </c:pt>
                <c:pt idx="142">
                  <c:v>20.7008177354178</c:v>
                </c:pt>
                <c:pt idx="143">
                  <c:v>20.809765445886899</c:v>
                </c:pt>
                <c:pt idx="144">
                  <c:v>20.919003584757899</c:v>
                </c:pt>
                <c:pt idx="145">
                  <c:v>21.027382928468199</c:v>
                </c:pt>
                <c:pt idx="146">
                  <c:v>21.136502850967101</c:v>
                </c:pt>
                <c:pt idx="147">
                  <c:v>21.246363352254502</c:v>
                </c:pt>
                <c:pt idx="148">
                  <c:v>21.356964432330301</c:v>
                </c:pt>
                <c:pt idx="149">
                  <c:v>21.468306091194702</c:v>
                </c:pt>
                <c:pt idx="150">
                  <c:v>21.580388328847601</c:v>
                </c:pt>
                <c:pt idx="151">
                  <c:v>21.693211145288799</c:v>
                </c:pt>
                <c:pt idx="152">
                  <c:v>21.8067745405186</c:v>
                </c:pt>
                <c:pt idx="153">
                  <c:v>21.921078514536902</c:v>
                </c:pt>
                <c:pt idx="154">
                  <c:v>22.036123067343699</c:v>
                </c:pt>
                <c:pt idx="155">
                  <c:v>22.151908198938902</c:v>
                </c:pt>
                <c:pt idx="156">
                  <c:v>22.268433909322699</c:v>
                </c:pt>
                <c:pt idx="157">
                  <c:v>22.385700198494899</c:v>
                </c:pt>
                <c:pt idx="158">
                  <c:v>22.5037070664557</c:v>
                </c:pt>
                <c:pt idx="159">
                  <c:v>22.622454513205</c:v>
                </c:pt>
                <c:pt idx="160">
                  <c:v>22.741942538742801</c:v>
                </c:pt>
                <c:pt idx="161">
                  <c:v>22.862171143068899</c:v>
                </c:pt>
                <c:pt idx="162">
                  <c:v>22.983140326183602</c:v>
                </c:pt>
                <c:pt idx="163">
                  <c:v>23.104850088086799</c:v>
                </c:pt>
                <c:pt idx="164">
                  <c:v>23.227300428778499</c:v>
                </c:pt>
                <c:pt idx="165">
                  <c:v>23.347124351136099</c:v>
                </c:pt>
                <c:pt idx="166">
                  <c:v>23.466304782757899</c:v>
                </c:pt>
                <c:pt idx="167">
                  <c:v>23.585814805352001</c:v>
                </c:pt>
                <c:pt idx="168">
                  <c:v>23.7056544189183</c:v>
                </c:pt>
                <c:pt idx="169">
                  <c:v>23.825823623456699</c:v>
                </c:pt>
                <c:pt idx="170">
                  <c:v>23.946322418967402</c:v>
                </c:pt>
                <c:pt idx="171">
                  <c:v>24.0671508054503</c:v>
                </c:pt>
                <c:pt idx="172">
                  <c:v>24.188308782905398</c:v>
                </c:pt>
                <c:pt idx="173">
                  <c:v>24.3097963513328</c:v>
                </c:pt>
                <c:pt idx="174">
                  <c:v>24.431613510732301</c:v>
                </c:pt>
                <c:pt idx="175">
                  <c:v>24.553760261104099</c:v>
                </c:pt>
                <c:pt idx="176">
                  <c:v>24.676236602448199</c:v>
                </c:pt>
                <c:pt idx="177">
                  <c:v>24.7990425347644</c:v>
                </c:pt>
                <c:pt idx="178">
                  <c:v>24.9221780580529</c:v>
                </c:pt>
                <c:pt idx="179">
                  <c:v>25.045643172313401</c:v>
                </c:pt>
                <c:pt idx="180">
                  <c:v>25.169437877546301</c:v>
                </c:pt>
                <c:pt idx="181">
                  <c:v>25.2935621737514</c:v>
                </c:pt>
                <c:pt idx="182">
                  <c:v>25.4180160609288</c:v>
                </c:pt>
                <c:pt idx="183">
                  <c:v>25.542799539078199</c:v>
                </c:pt>
                <c:pt idx="184">
                  <c:v>25.667912608199899</c:v>
                </c:pt>
                <c:pt idx="185">
                  <c:v>25.792327830805899</c:v>
                </c:pt>
                <c:pt idx="186">
                  <c:v>25.912126511576499</c:v>
                </c:pt>
                <c:pt idx="187">
                  <c:v>26.031710472719901</c:v>
                </c:pt>
                <c:pt idx="188">
                  <c:v>26.1510797142363</c:v>
                </c:pt>
                <c:pt idx="189">
                  <c:v>26.270234236125699</c:v>
                </c:pt>
                <c:pt idx="190">
                  <c:v>26.389174038387999</c:v>
                </c:pt>
                <c:pt idx="191">
                  <c:v>26.5078991210232</c:v>
                </c:pt>
                <c:pt idx="192">
                  <c:v>26.626409484031502</c:v>
                </c:pt>
                <c:pt idx="193">
                  <c:v>26.744705127412701</c:v>
                </c:pt>
                <c:pt idx="194">
                  <c:v>26.862786051166701</c:v>
                </c:pt>
                <c:pt idx="195">
                  <c:v>26.980652255293698</c:v>
                </c:pt>
                <c:pt idx="196">
                  <c:v>27.098303739793799</c:v>
                </c:pt>
                <c:pt idx="197">
                  <c:v>27.215740504666599</c:v>
                </c:pt>
                <c:pt idx="198">
                  <c:v>27.332962549912502</c:v>
                </c:pt>
                <c:pt idx="199">
                  <c:v>27.449969875531298</c:v>
                </c:pt>
                <c:pt idx="200">
                  <c:v>27.566762481523</c:v>
                </c:pt>
                <c:pt idx="201">
                  <c:v>27.683340367887801</c:v>
                </c:pt>
                <c:pt idx="202">
                  <c:v>27.799703534625301</c:v>
                </c:pt>
                <c:pt idx="203">
                  <c:v>27.915851981736001</c:v>
                </c:pt>
                <c:pt idx="204">
                  <c:v>28.031785709219399</c:v>
                </c:pt>
                <c:pt idx="205">
                  <c:v>28.147504717075801</c:v>
                </c:pt>
                <c:pt idx="206">
                  <c:v>28.2602040597213</c:v>
                </c:pt>
                <c:pt idx="207">
                  <c:v>28.370434646118099</c:v>
                </c:pt>
                <c:pt idx="208">
                  <c:v>28.480006314217601</c:v>
                </c:pt>
                <c:pt idx="209">
                  <c:v>28.588919064019901</c:v>
                </c:pt>
                <c:pt idx="210">
                  <c:v>28.697172895525</c:v>
                </c:pt>
                <c:pt idx="211">
                  <c:v>28.804767808732901</c:v>
                </c:pt>
                <c:pt idx="212">
                  <c:v>28.911703803643402</c:v>
                </c:pt>
                <c:pt idx="213">
                  <c:v>29.0179808802569</c:v>
                </c:pt>
                <c:pt idx="214">
                  <c:v>29.123599038573001</c:v>
                </c:pt>
                <c:pt idx="215">
                  <c:v>29.228558278592001</c:v>
                </c:pt>
                <c:pt idx="216">
                  <c:v>29.332858600313699</c:v>
                </c:pt>
                <c:pt idx="217">
                  <c:v>29.4365000037381</c:v>
                </c:pt>
                <c:pt idx="218">
                  <c:v>29.539482488865399</c:v>
                </c:pt>
                <c:pt idx="219">
                  <c:v>29.641806055695401</c:v>
                </c:pt>
                <c:pt idx="220">
                  <c:v>29.743470704228201</c:v>
                </c:pt>
                <c:pt idx="221">
                  <c:v>29.844476434463701</c:v>
                </c:pt>
                <c:pt idx="222">
                  <c:v>29.944823246402098</c:v>
                </c:pt>
                <c:pt idx="223">
                  <c:v>30.044511140043198</c:v>
                </c:pt>
                <c:pt idx="224">
                  <c:v>30.143540115387101</c:v>
                </c:pt>
                <c:pt idx="225">
                  <c:v>30.241910172433698</c:v>
                </c:pt>
                <c:pt idx="226">
                  <c:v>30.339590112148201</c:v>
                </c:pt>
                <c:pt idx="227">
                  <c:v>30.433576957961701</c:v>
                </c:pt>
                <c:pt idx="228">
                  <c:v>30.5266211452427</c:v>
                </c:pt>
                <c:pt idx="229">
                  <c:v>30.6187226739914</c:v>
                </c:pt>
                <c:pt idx="230">
                  <c:v>30.7098815442078</c:v>
                </c:pt>
                <c:pt idx="231">
                  <c:v>30.800097755891802</c:v>
                </c:pt>
                <c:pt idx="232">
                  <c:v>30.8893713090436</c:v>
                </c:pt>
                <c:pt idx="233">
                  <c:v>30.977702203663</c:v>
                </c:pt>
                <c:pt idx="234">
                  <c:v>31.065090439750101</c:v>
                </c:pt>
                <c:pt idx="235">
                  <c:v>31.151536017304899</c:v>
                </c:pt>
                <c:pt idx="236">
                  <c:v>31.237038936327298</c:v>
                </c:pt>
                <c:pt idx="237">
                  <c:v>31.321599196817399</c:v>
                </c:pt>
                <c:pt idx="238">
                  <c:v>31.4052167987752</c:v>
                </c:pt>
                <c:pt idx="239">
                  <c:v>31.4878917422005</c:v>
                </c:pt>
                <c:pt idx="240">
                  <c:v>31.569624027093798</c:v>
                </c:pt>
                <c:pt idx="241">
                  <c:v>33.213155332494203</c:v>
                </c:pt>
                <c:pt idx="242">
                  <c:v>34.248449262555297</c:v>
                </c:pt>
                <c:pt idx="243">
                  <c:v>34.819160508081403</c:v>
                </c:pt>
                <c:pt idx="244">
                  <c:v>34.930829970073603</c:v>
                </c:pt>
                <c:pt idx="245">
                  <c:v>34.735073186421403</c:v>
                </c:pt>
                <c:pt idx="246">
                  <c:v>34.268642426513303</c:v>
                </c:pt>
                <c:pt idx="247">
                  <c:v>33.611585200674298</c:v>
                </c:pt>
                <c:pt idx="248">
                  <c:v>32.8402363981345</c:v>
                </c:pt>
                <c:pt idx="249">
                  <c:v>31.967759004682399</c:v>
                </c:pt>
                <c:pt idx="250">
                  <c:v>31.106671523654001</c:v>
                </c:pt>
                <c:pt idx="251">
                  <c:v>30.220071631684501</c:v>
                </c:pt>
                <c:pt idx="252">
                  <c:v>29.307959328773901</c:v>
                </c:pt>
                <c:pt idx="253">
                  <c:v>28.4077923140281</c:v>
                </c:pt>
                <c:pt idx="254">
                  <c:v>27.518445596520301</c:v>
                </c:pt>
                <c:pt idx="255">
                  <c:v>26.628742832530399</c:v>
                </c:pt>
                <c:pt idx="256">
                  <c:v>25.7515382520514</c:v>
                </c:pt>
                <c:pt idx="257">
                  <c:v>24.921439565449699</c:v>
                </c:pt>
                <c:pt idx="258">
                  <c:v>24.1150886978788</c:v>
                </c:pt>
                <c:pt idx="259">
                  <c:v>23.332485649339102</c:v>
                </c:pt>
                <c:pt idx="260">
                  <c:v>22.589162971372598</c:v>
                </c:pt>
                <c:pt idx="261">
                  <c:v>21.880058292724399</c:v>
                </c:pt>
                <c:pt idx="262">
                  <c:v>21.2031674661248</c:v>
                </c:pt>
                <c:pt idx="263">
                  <c:v>20.558958060938799</c:v>
                </c:pt>
                <c:pt idx="264">
                  <c:v>19.948001577445201</c:v>
                </c:pt>
                <c:pt idx="265">
                  <c:v>19.3698295360334</c:v>
                </c:pt>
                <c:pt idx="266">
                  <c:v>18.824441936703799</c:v>
                </c:pt>
                <c:pt idx="267">
                  <c:v>18.305520757176499</c:v>
                </c:pt>
                <c:pt idx="268">
                  <c:v>17.816482500386702</c:v>
                </c:pt>
                <c:pt idx="269">
                  <c:v>17.357356167217802</c:v>
                </c:pt>
                <c:pt idx="270">
                  <c:v>16.9204399508717</c:v>
                </c:pt>
                <c:pt idx="271">
                  <c:v>13.6798050754294</c:v>
                </c:pt>
                <c:pt idx="272">
                  <c:v>12.6916269624683</c:v>
                </c:pt>
                <c:pt idx="273">
                  <c:v>11.9817474083245</c:v>
                </c:pt>
                <c:pt idx="274">
                  <c:v>11.457458487927299</c:v>
                </c:pt>
                <c:pt idx="275">
                  <c:v>11.0910471008855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D99-4E84-97D5-CA5C42BB3DBA}"/>
            </c:ext>
          </c:extLst>
        </c:ser>
        <c:ser>
          <c:idx val="1"/>
          <c:order val="1"/>
          <c:tx>
            <c:strRef>
              <c:f>'200'!$AB$4</c:f>
              <c:strCache>
                <c:ptCount val="1"/>
                <c:pt idx="0">
                  <c:v>Plus 370 kg/m3 0,50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'200'!$A$6:$A$281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'270'!$AB$6:$AB$281</c:f>
              <c:numCache>
                <c:formatCode>General</c:formatCode>
                <c:ptCount val="276"/>
                <c:pt idx="0">
                  <c:v>18.000073842225099</c:v>
                </c:pt>
                <c:pt idx="1">
                  <c:v>17.9939323836055</c:v>
                </c:pt>
                <c:pt idx="2">
                  <c:v>17.984677704498601</c:v>
                </c:pt>
                <c:pt idx="3">
                  <c:v>17.9820036045923</c:v>
                </c:pt>
                <c:pt idx="4">
                  <c:v>17.984706338805498</c:v>
                </c:pt>
                <c:pt idx="5">
                  <c:v>17.978249015067401</c:v>
                </c:pt>
                <c:pt idx="6">
                  <c:v>17.971791691329202</c:v>
                </c:pt>
                <c:pt idx="7">
                  <c:v>17.965334367591101</c:v>
                </c:pt>
                <c:pt idx="8">
                  <c:v>17.957139667347899</c:v>
                </c:pt>
                <c:pt idx="9">
                  <c:v>17.940810976845899</c:v>
                </c:pt>
                <c:pt idx="10">
                  <c:v>17.924482286343899</c:v>
                </c:pt>
                <c:pt idx="11">
                  <c:v>17.908153595841899</c:v>
                </c:pt>
                <c:pt idx="12">
                  <c:v>17.891824905339899</c:v>
                </c:pt>
                <c:pt idx="13">
                  <c:v>17.875496214837899</c:v>
                </c:pt>
                <c:pt idx="14">
                  <c:v>17.859167524335898</c:v>
                </c:pt>
                <c:pt idx="15">
                  <c:v>17.842838833833898</c:v>
                </c:pt>
                <c:pt idx="16">
                  <c:v>17.825387983290401</c:v>
                </c:pt>
                <c:pt idx="17">
                  <c:v>17.805871367400702</c:v>
                </c:pt>
                <c:pt idx="18">
                  <c:v>17.786354751510999</c:v>
                </c:pt>
                <c:pt idx="19">
                  <c:v>17.766838135621299</c:v>
                </c:pt>
                <c:pt idx="20">
                  <c:v>17.747321519731599</c:v>
                </c:pt>
                <c:pt idx="21">
                  <c:v>17.7278049038419</c:v>
                </c:pt>
                <c:pt idx="22">
                  <c:v>17.7082882879522</c:v>
                </c:pt>
                <c:pt idx="23">
                  <c:v>17.688771672062501</c:v>
                </c:pt>
                <c:pt idx="24">
                  <c:v>17.668757362894301</c:v>
                </c:pt>
                <c:pt idx="25">
                  <c:v>17.648298154754499</c:v>
                </c:pt>
                <c:pt idx="26">
                  <c:v>17.627838946614698</c:v>
                </c:pt>
                <c:pt idx="27">
                  <c:v>17.607379738475</c:v>
                </c:pt>
                <c:pt idx="28">
                  <c:v>17.586920530335099</c:v>
                </c:pt>
                <c:pt idx="29">
                  <c:v>17.566461322195401</c:v>
                </c:pt>
                <c:pt idx="30">
                  <c:v>17.5460021140557</c:v>
                </c:pt>
                <c:pt idx="31">
                  <c:v>17.525542905915898</c:v>
                </c:pt>
                <c:pt idx="32">
                  <c:v>17.505083697776101</c:v>
                </c:pt>
                <c:pt idx="33">
                  <c:v>17.484624489636399</c:v>
                </c:pt>
                <c:pt idx="34">
                  <c:v>17.464165281496602</c:v>
                </c:pt>
                <c:pt idx="35">
                  <c:v>17.4437060733568</c:v>
                </c:pt>
                <c:pt idx="36">
                  <c:v>17.423246865216999</c:v>
                </c:pt>
                <c:pt idx="37">
                  <c:v>17.402787657077202</c:v>
                </c:pt>
                <c:pt idx="38">
                  <c:v>17.3823284489375</c:v>
                </c:pt>
                <c:pt idx="39">
                  <c:v>17.361869240797802</c:v>
                </c:pt>
                <c:pt idx="40">
                  <c:v>17.341386328427099</c:v>
                </c:pt>
                <c:pt idx="41">
                  <c:v>17.320887046179902</c:v>
                </c:pt>
                <c:pt idx="42">
                  <c:v>17.300385345875601</c:v>
                </c:pt>
                <c:pt idx="43">
                  <c:v>17.2798987786292</c:v>
                </c:pt>
                <c:pt idx="44">
                  <c:v>17.2594465835964</c:v>
                </c:pt>
                <c:pt idx="45">
                  <c:v>17.239051945805699</c:v>
                </c:pt>
                <c:pt idx="46">
                  <c:v>17.218739184680501</c:v>
                </c:pt>
                <c:pt idx="47">
                  <c:v>17.198534582369</c:v>
                </c:pt>
                <c:pt idx="48">
                  <c:v>17.178467012496998</c:v>
                </c:pt>
                <c:pt idx="49">
                  <c:v>17.158570298931501</c:v>
                </c:pt>
                <c:pt idx="50">
                  <c:v>17.1388746467487</c:v>
                </c:pt>
                <c:pt idx="51">
                  <c:v>17.119418132328999</c:v>
                </c:pt>
                <c:pt idx="52">
                  <c:v>17.1002638933948</c:v>
                </c:pt>
                <c:pt idx="53">
                  <c:v>17.0814355345892</c:v>
                </c:pt>
                <c:pt idx="54">
                  <c:v>17.062980297152698</c:v>
                </c:pt>
                <c:pt idx="55">
                  <c:v>17.045015285741002</c:v>
                </c:pt>
                <c:pt idx="56">
                  <c:v>17.027580738550999</c:v>
                </c:pt>
                <c:pt idx="57">
                  <c:v>17.010650990384601</c:v>
                </c:pt>
                <c:pt idx="58">
                  <c:v>16.994341424370699</c:v>
                </c:pt>
                <c:pt idx="59">
                  <c:v>16.9787696826393</c:v>
                </c:pt>
                <c:pt idx="60">
                  <c:v>16.9638364346755</c:v>
                </c:pt>
                <c:pt idx="61">
                  <c:v>16.949600474496702</c:v>
                </c:pt>
                <c:pt idx="62">
                  <c:v>16.936411946061401</c:v>
                </c:pt>
                <c:pt idx="63">
                  <c:v>16.9240640347785</c:v>
                </c:pt>
                <c:pt idx="64">
                  <c:v>16.912556740648199</c:v>
                </c:pt>
                <c:pt idx="65">
                  <c:v>16.902284509980198</c:v>
                </c:pt>
                <c:pt idx="66">
                  <c:v>16.893111247915801</c:v>
                </c:pt>
                <c:pt idx="67">
                  <c:v>16.8849946050148</c:v>
                </c:pt>
                <c:pt idx="68">
                  <c:v>16.878179821602401</c:v>
                </c:pt>
                <c:pt idx="69">
                  <c:v>16.8727676607616</c:v>
                </c:pt>
                <c:pt idx="70">
                  <c:v>16.868628669986201</c:v>
                </c:pt>
                <c:pt idx="71">
                  <c:v>16.865871134999701</c:v>
                </c:pt>
                <c:pt idx="72">
                  <c:v>16.8647823266604</c:v>
                </c:pt>
                <c:pt idx="73">
                  <c:v>16.8651733193139</c:v>
                </c:pt>
                <c:pt idx="74">
                  <c:v>16.867044270613899</c:v>
                </c:pt>
                <c:pt idx="75">
                  <c:v>16.870800515136601</c:v>
                </c:pt>
                <c:pt idx="76">
                  <c:v>16.876225546130598</c:v>
                </c:pt>
                <c:pt idx="77">
                  <c:v>16.8833193635957</c:v>
                </c:pt>
                <c:pt idx="78">
                  <c:v>16.892479817375701</c:v>
                </c:pt>
                <c:pt idx="79">
                  <c:v>16.903712464560599</c:v>
                </c:pt>
                <c:pt idx="80">
                  <c:v>16.9168945925347</c:v>
                </c:pt>
                <c:pt idx="81">
                  <c:v>16.9320262012981</c:v>
                </c:pt>
                <c:pt idx="82">
                  <c:v>16.949107290850598</c:v>
                </c:pt>
                <c:pt idx="83">
                  <c:v>16.968137861192499</c:v>
                </c:pt>
                <c:pt idx="84">
                  <c:v>16.989175151145599</c:v>
                </c:pt>
                <c:pt idx="85">
                  <c:v>17.012640295445099</c:v>
                </c:pt>
                <c:pt idx="86">
                  <c:v>17.0381916717694</c:v>
                </c:pt>
                <c:pt idx="87">
                  <c:v>17.065829280118699</c:v>
                </c:pt>
                <c:pt idx="88">
                  <c:v>17.095553120492902</c:v>
                </c:pt>
                <c:pt idx="89">
                  <c:v>17.127363192891799</c:v>
                </c:pt>
                <c:pt idx="90">
                  <c:v>17.1612594973158</c:v>
                </c:pt>
                <c:pt idx="91">
                  <c:v>17.1975137922573</c:v>
                </c:pt>
                <c:pt idx="92">
                  <c:v>17.2361935674009</c:v>
                </c:pt>
                <c:pt idx="93">
                  <c:v>17.277100590994099</c:v>
                </c:pt>
                <c:pt idx="94">
                  <c:v>17.320234863036799</c:v>
                </c:pt>
                <c:pt idx="95">
                  <c:v>17.365596383528999</c:v>
                </c:pt>
                <c:pt idx="96">
                  <c:v>17.413185152470799</c:v>
                </c:pt>
                <c:pt idx="97">
                  <c:v>17.4630011698621</c:v>
                </c:pt>
                <c:pt idx="98">
                  <c:v>17.515284575880901</c:v>
                </c:pt>
                <c:pt idx="99">
                  <c:v>17.569871095310699</c:v>
                </c:pt>
                <c:pt idx="100">
                  <c:v>17.626751403749001</c:v>
                </c:pt>
                <c:pt idx="101">
                  <c:v>17.685925501195602</c:v>
                </c:pt>
                <c:pt idx="102">
                  <c:v>17.7473933876506</c:v>
                </c:pt>
                <c:pt idx="103">
                  <c:v>17.811155063113901</c:v>
                </c:pt>
                <c:pt idx="104">
                  <c:v>17.877174962951202</c:v>
                </c:pt>
                <c:pt idx="105">
                  <c:v>17.9454101505147</c:v>
                </c:pt>
                <c:pt idx="106">
                  <c:v>18.0159117419235</c:v>
                </c:pt>
                <c:pt idx="107">
                  <c:v>18.088679737177401</c:v>
                </c:pt>
                <c:pt idx="108">
                  <c:v>18.163714136276401</c:v>
                </c:pt>
                <c:pt idx="109">
                  <c:v>18.241014939220399</c:v>
                </c:pt>
                <c:pt idx="110">
                  <c:v>18.320582146009802</c:v>
                </c:pt>
                <c:pt idx="111">
                  <c:v>18.4024157566441</c:v>
                </c:pt>
                <c:pt idx="112">
                  <c:v>18.486515771123699</c:v>
                </c:pt>
                <c:pt idx="113">
                  <c:v>18.5728821894483</c:v>
                </c:pt>
                <c:pt idx="114">
                  <c:v>18.6615150116181</c:v>
                </c:pt>
                <c:pt idx="115">
                  <c:v>18.752414237633001</c:v>
                </c:pt>
                <c:pt idx="116">
                  <c:v>18.8455798674931</c:v>
                </c:pt>
                <c:pt idx="117">
                  <c:v>18.940805779459399</c:v>
                </c:pt>
                <c:pt idx="118">
                  <c:v>19.037411859158201</c:v>
                </c:pt>
                <c:pt idx="119">
                  <c:v>19.136134489548599</c:v>
                </c:pt>
                <c:pt idx="120">
                  <c:v>19.236973670630999</c:v>
                </c:pt>
                <c:pt idx="121">
                  <c:v>19.3399294024052</c:v>
                </c:pt>
                <c:pt idx="122">
                  <c:v>19.445001684871301</c:v>
                </c:pt>
                <c:pt idx="123">
                  <c:v>19.5521905180291</c:v>
                </c:pt>
                <c:pt idx="124">
                  <c:v>19.661495901878801</c:v>
                </c:pt>
                <c:pt idx="125">
                  <c:v>19.772917836420401</c:v>
                </c:pt>
                <c:pt idx="126">
                  <c:v>19.8864563216537</c:v>
                </c:pt>
                <c:pt idx="127">
                  <c:v>20.002111357578901</c:v>
                </c:pt>
                <c:pt idx="128">
                  <c:v>20.119882944196</c:v>
                </c:pt>
                <c:pt idx="129">
                  <c:v>20.239771081504902</c:v>
                </c:pt>
                <c:pt idx="130">
                  <c:v>20.3616287346786</c:v>
                </c:pt>
                <c:pt idx="131">
                  <c:v>20.481584773264402</c:v>
                </c:pt>
                <c:pt idx="132">
                  <c:v>20.603072517866401</c:v>
                </c:pt>
                <c:pt idx="133">
                  <c:v>20.7260919684845</c:v>
                </c:pt>
                <c:pt idx="134">
                  <c:v>20.850643125118999</c:v>
                </c:pt>
                <c:pt idx="135">
                  <c:v>20.976725987769299</c:v>
                </c:pt>
                <c:pt idx="136">
                  <c:v>21.104340556435801</c:v>
                </c:pt>
                <c:pt idx="137">
                  <c:v>21.233486831118601</c:v>
                </c:pt>
                <c:pt idx="138">
                  <c:v>21.364164811817499</c:v>
                </c:pt>
                <c:pt idx="139">
                  <c:v>21.496374498532401</c:v>
                </c:pt>
                <c:pt idx="140">
                  <c:v>21.6301158912636</c:v>
                </c:pt>
                <c:pt idx="141">
                  <c:v>21.765388990010901</c:v>
                </c:pt>
                <c:pt idx="142">
                  <c:v>21.902193794774401</c:v>
                </c:pt>
                <c:pt idx="143">
                  <c:v>22.040530305554</c:v>
                </c:pt>
                <c:pt idx="144">
                  <c:v>22.180398522349702</c:v>
                </c:pt>
                <c:pt idx="145">
                  <c:v>22.321798445161502</c:v>
                </c:pt>
                <c:pt idx="146">
                  <c:v>22.4647300739895</c:v>
                </c:pt>
                <c:pt idx="147">
                  <c:v>22.609193408833701</c:v>
                </c:pt>
                <c:pt idx="148">
                  <c:v>22.755188449694</c:v>
                </c:pt>
                <c:pt idx="149">
                  <c:v>22.902715196570501</c:v>
                </c:pt>
                <c:pt idx="150">
                  <c:v>23.0517736494632</c:v>
                </c:pt>
                <c:pt idx="151">
                  <c:v>23.202363808371899</c:v>
                </c:pt>
                <c:pt idx="152">
                  <c:v>23.354485673296701</c:v>
                </c:pt>
                <c:pt idx="153">
                  <c:v>23.5081392442377</c:v>
                </c:pt>
                <c:pt idx="154">
                  <c:v>23.663324521194902</c:v>
                </c:pt>
                <c:pt idx="155">
                  <c:v>23.820041504168302</c:v>
                </c:pt>
                <c:pt idx="156">
                  <c:v>23.978290193157701</c:v>
                </c:pt>
                <c:pt idx="157">
                  <c:v>24.131419870215399</c:v>
                </c:pt>
                <c:pt idx="158">
                  <c:v>24.282673024107801</c:v>
                </c:pt>
                <c:pt idx="159">
                  <c:v>24.434757909365999</c:v>
                </c:pt>
                <c:pt idx="160">
                  <c:v>24.5876745259899</c:v>
                </c:pt>
                <c:pt idx="161">
                  <c:v>24.741422873979801</c:v>
                </c:pt>
                <c:pt idx="162">
                  <c:v>24.896002953335501</c:v>
                </c:pt>
                <c:pt idx="163">
                  <c:v>25.0514147640571</c:v>
                </c:pt>
                <c:pt idx="164">
                  <c:v>25.207658306144399</c:v>
                </c:pt>
                <c:pt idx="165">
                  <c:v>25.364733579597701</c:v>
                </c:pt>
                <c:pt idx="166">
                  <c:v>25.522640584416799</c:v>
                </c:pt>
                <c:pt idx="167">
                  <c:v>25.6813793206017</c:v>
                </c:pt>
                <c:pt idx="168">
                  <c:v>25.8409497881525</c:v>
                </c:pt>
                <c:pt idx="169">
                  <c:v>26.0013519870691</c:v>
                </c:pt>
                <c:pt idx="170">
                  <c:v>26.1625859173515</c:v>
                </c:pt>
                <c:pt idx="171">
                  <c:v>26.324651578999799</c:v>
                </c:pt>
                <c:pt idx="172">
                  <c:v>26.487548972013901</c:v>
                </c:pt>
                <c:pt idx="173">
                  <c:v>26.651278096394002</c:v>
                </c:pt>
                <c:pt idx="174">
                  <c:v>26.815838952139799</c:v>
                </c:pt>
                <c:pt idx="175">
                  <c:v>26.9812315392514</c:v>
                </c:pt>
                <c:pt idx="176">
                  <c:v>27.1474558577289</c:v>
                </c:pt>
                <c:pt idx="177">
                  <c:v>27.3145119075723</c:v>
                </c:pt>
                <c:pt idx="178">
                  <c:v>27.482399688781499</c:v>
                </c:pt>
                <c:pt idx="179">
                  <c:v>27.651119201356501</c:v>
                </c:pt>
                <c:pt idx="180">
                  <c:v>27.820670445297399</c:v>
                </c:pt>
                <c:pt idx="181">
                  <c:v>27.9910534206041</c:v>
                </c:pt>
                <c:pt idx="182">
                  <c:v>28.162268127276601</c:v>
                </c:pt>
                <c:pt idx="183">
                  <c:v>28.3293540476622</c:v>
                </c:pt>
                <c:pt idx="184">
                  <c:v>28.488044948000699</c:v>
                </c:pt>
                <c:pt idx="185">
                  <c:v>28.646556743662</c:v>
                </c:pt>
                <c:pt idx="186">
                  <c:v>28.804889434646199</c:v>
                </c:pt>
                <c:pt idx="187">
                  <c:v>28.963043020952998</c:v>
                </c:pt>
                <c:pt idx="188">
                  <c:v>29.121017502582699</c:v>
                </c:pt>
                <c:pt idx="189">
                  <c:v>29.278812879535302</c:v>
                </c:pt>
                <c:pt idx="190">
                  <c:v>29.4364291518107</c:v>
                </c:pt>
                <c:pt idx="191">
                  <c:v>29.593866319408701</c:v>
                </c:pt>
                <c:pt idx="192">
                  <c:v>29.751124382329699</c:v>
                </c:pt>
                <c:pt idx="193">
                  <c:v>29.908203340573401</c:v>
                </c:pt>
                <c:pt idx="194">
                  <c:v>30.065103194140001</c:v>
                </c:pt>
                <c:pt idx="195">
                  <c:v>30.2218239430293</c:v>
                </c:pt>
                <c:pt idx="196">
                  <c:v>30.378365587241401</c:v>
                </c:pt>
                <c:pt idx="197">
                  <c:v>30.5347281267764</c:v>
                </c:pt>
                <c:pt idx="198">
                  <c:v>30.690911561634199</c:v>
                </c:pt>
                <c:pt idx="199">
                  <c:v>30.8469158918147</c:v>
                </c:pt>
                <c:pt idx="200">
                  <c:v>31.002741117318099</c:v>
                </c:pt>
                <c:pt idx="201">
                  <c:v>31.1583872381443</c:v>
                </c:pt>
                <c:pt idx="202">
                  <c:v>31.313854254293101</c:v>
                </c:pt>
                <c:pt idx="203">
                  <c:v>31.4691421657649</c:v>
                </c:pt>
                <c:pt idx="204">
                  <c:v>31.624250972559501</c:v>
                </c:pt>
                <c:pt idx="205">
                  <c:v>31.779180674676901</c:v>
                </c:pt>
                <c:pt idx="206">
                  <c:v>31.933931272117</c:v>
                </c:pt>
                <c:pt idx="207">
                  <c:v>32.088502764879998</c:v>
                </c:pt>
                <c:pt idx="208">
                  <c:v>32.242895152965801</c:v>
                </c:pt>
                <c:pt idx="209">
                  <c:v>32.396754907982398</c:v>
                </c:pt>
                <c:pt idx="210">
                  <c:v>32.539412163874701</c:v>
                </c:pt>
                <c:pt idx="211">
                  <c:v>32.6810598780107</c:v>
                </c:pt>
                <c:pt idx="212">
                  <c:v>32.821698050390403</c:v>
                </c:pt>
                <c:pt idx="213">
                  <c:v>32.961326681013702</c:v>
                </c:pt>
                <c:pt idx="214">
                  <c:v>33.099945769880598</c:v>
                </c:pt>
                <c:pt idx="215">
                  <c:v>33.237555316991198</c:v>
                </c:pt>
                <c:pt idx="216">
                  <c:v>33.374155322345501</c:v>
                </c:pt>
                <c:pt idx="217">
                  <c:v>33.509745785943402</c:v>
                </c:pt>
                <c:pt idx="218">
                  <c:v>33.644326707784899</c:v>
                </c:pt>
                <c:pt idx="219">
                  <c:v>33.77789808787</c:v>
                </c:pt>
                <c:pt idx="220">
                  <c:v>33.910459926198797</c:v>
                </c:pt>
                <c:pt idx="221">
                  <c:v>34.042012222771298</c:v>
                </c:pt>
                <c:pt idx="222">
                  <c:v>34.172554977587403</c:v>
                </c:pt>
                <c:pt idx="223">
                  <c:v>34.302088190647197</c:v>
                </c:pt>
                <c:pt idx="224">
                  <c:v>34.430611861950602</c:v>
                </c:pt>
                <c:pt idx="225">
                  <c:v>34.558125991497697</c:v>
                </c:pt>
                <c:pt idx="226">
                  <c:v>34.684630579288402</c:v>
                </c:pt>
                <c:pt idx="227">
                  <c:v>34.810125625322598</c:v>
                </c:pt>
                <c:pt idx="228">
                  <c:v>34.934611129600597</c:v>
                </c:pt>
                <c:pt idx="229">
                  <c:v>35.0580870921222</c:v>
                </c:pt>
                <c:pt idx="230">
                  <c:v>35.180553512887599</c:v>
                </c:pt>
                <c:pt idx="231">
                  <c:v>35.302010391896502</c:v>
                </c:pt>
                <c:pt idx="232">
                  <c:v>35.422457729149002</c:v>
                </c:pt>
                <c:pt idx="233">
                  <c:v>35.541895524645199</c:v>
                </c:pt>
                <c:pt idx="234">
                  <c:v>35.660323778385099</c:v>
                </c:pt>
                <c:pt idx="235">
                  <c:v>35.777742490368603</c:v>
                </c:pt>
                <c:pt idx="236">
                  <c:v>35.890178658926899</c:v>
                </c:pt>
                <c:pt idx="237">
                  <c:v>35.999520551180602</c:v>
                </c:pt>
                <c:pt idx="238">
                  <c:v>36.107431190599499</c:v>
                </c:pt>
                <c:pt idx="239">
                  <c:v>36.213910577183299</c:v>
                </c:pt>
                <c:pt idx="240">
                  <c:v>36.318958710932101</c:v>
                </c:pt>
                <c:pt idx="241">
                  <c:v>38.409759901941698</c:v>
                </c:pt>
                <c:pt idx="242">
                  <c:v>39.658138725733401</c:v>
                </c:pt>
                <c:pt idx="243">
                  <c:v>40.190507664806397</c:v>
                </c:pt>
                <c:pt idx="244">
                  <c:v>40.149479674025997</c:v>
                </c:pt>
                <c:pt idx="245">
                  <c:v>39.6812816528996</c:v>
                </c:pt>
                <c:pt idx="246">
                  <c:v>38.962047817425002</c:v>
                </c:pt>
                <c:pt idx="247">
                  <c:v>38.076765635054002</c:v>
                </c:pt>
                <c:pt idx="248">
                  <c:v>37.055677763091303</c:v>
                </c:pt>
                <c:pt idx="249">
                  <c:v>35.954990582620901</c:v>
                </c:pt>
                <c:pt idx="250">
                  <c:v>34.788619437153898</c:v>
                </c:pt>
                <c:pt idx="251">
                  <c:v>33.684887596684497</c:v>
                </c:pt>
                <c:pt idx="252">
                  <c:v>32.584402990188302</c:v>
                </c:pt>
                <c:pt idx="253">
                  <c:v>31.4871656176655</c:v>
                </c:pt>
                <c:pt idx="254">
                  <c:v>30.393175479116</c:v>
                </c:pt>
                <c:pt idx="255">
                  <c:v>29.3439523710814</c:v>
                </c:pt>
                <c:pt idx="256">
                  <c:v>28.317253838193299</c:v>
                </c:pt>
                <c:pt idx="257">
                  <c:v>27.3105723996024</c:v>
                </c:pt>
                <c:pt idx="258">
                  <c:v>26.323908055308902</c:v>
                </c:pt>
                <c:pt idx="259">
                  <c:v>25.401479485026702</c:v>
                </c:pt>
                <c:pt idx="260">
                  <c:v>24.518062287530299</c:v>
                </c:pt>
                <c:pt idx="261">
                  <c:v>23.672954921235299</c:v>
                </c:pt>
                <c:pt idx="262">
                  <c:v>22.866285731067698</c:v>
                </c:pt>
                <c:pt idx="263">
                  <c:v>22.103148183901499</c:v>
                </c:pt>
                <c:pt idx="264">
                  <c:v>21.380455967262598</c:v>
                </c:pt>
                <c:pt idx="265">
                  <c:v>20.698209081151099</c:v>
                </c:pt>
                <c:pt idx="266">
                  <c:v>20.055756680834602</c:v>
                </c:pt>
                <c:pt idx="267">
                  <c:v>19.444073113841402</c:v>
                </c:pt>
                <c:pt idx="268">
                  <c:v>18.868792948750698</c:v>
                </c:pt>
                <c:pt idx="269">
                  <c:v>18.329916185562499</c:v>
                </c:pt>
                <c:pt idx="270">
                  <c:v>17.825888757542199</c:v>
                </c:pt>
                <c:pt idx="271">
                  <c:v>14.1156200955463</c:v>
                </c:pt>
                <c:pt idx="272">
                  <c:v>12.957807662898301</c:v>
                </c:pt>
                <c:pt idx="273">
                  <c:v>12.146049975298901</c:v>
                </c:pt>
                <c:pt idx="274">
                  <c:v>11.5725620385043</c:v>
                </c:pt>
                <c:pt idx="275">
                  <c:v>11.1520918601154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D99-4E84-97D5-CA5C42BB3DBA}"/>
            </c:ext>
          </c:extLst>
        </c:ser>
        <c:ser>
          <c:idx val="2"/>
          <c:order val="2"/>
          <c:tx>
            <c:strRef>
              <c:f>'200'!$AQ$4</c:f>
              <c:strCache>
                <c:ptCount val="1"/>
                <c:pt idx="0">
                  <c:v>Plus 430 kg/m3 0,40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'200'!$A$6:$A$281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'270'!$AQ$6:$AQ$281</c:f>
              <c:numCache>
                <c:formatCode>General</c:formatCode>
                <c:ptCount val="276"/>
                <c:pt idx="0">
                  <c:v>18.000073842225099</c:v>
                </c:pt>
                <c:pt idx="1">
                  <c:v>17.9939323836055</c:v>
                </c:pt>
                <c:pt idx="2">
                  <c:v>17.984677704498601</c:v>
                </c:pt>
                <c:pt idx="3">
                  <c:v>17.9820036045923</c:v>
                </c:pt>
                <c:pt idx="4">
                  <c:v>17.984706338805498</c:v>
                </c:pt>
                <c:pt idx="5">
                  <c:v>17.978249015067401</c:v>
                </c:pt>
                <c:pt idx="6">
                  <c:v>17.971791691329202</c:v>
                </c:pt>
                <c:pt idx="7">
                  <c:v>17.965334367591101</c:v>
                </c:pt>
                <c:pt idx="8">
                  <c:v>17.957139667347899</c:v>
                </c:pt>
                <c:pt idx="9">
                  <c:v>17.940810976845899</c:v>
                </c:pt>
                <c:pt idx="10">
                  <c:v>17.924482286343899</c:v>
                </c:pt>
                <c:pt idx="11">
                  <c:v>17.908153595841899</c:v>
                </c:pt>
                <c:pt idx="12">
                  <c:v>17.891824905339899</c:v>
                </c:pt>
                <c:pt idx="13">
                  <c:v>17.875496214837899</c:v>
                </c:pt>
                <c:pt idx="14">
                  <c:v>17.859167524335898</c:v>
                </c:pt>
                <c:pt idx="15">
                  <c:v>17.842838833833898</c:v>
                </c:pt>
                <c:pt idx="16">
                  <c:v>17.825387983291201</c:v>
                </c:pt>
                <c:pt idx="17">
                  <c:v>17.8058713674038</c:v>
                </c:pt>
                <c:pt idx="18">
                  <c:v>17.786354751516299</c:v>
                </c:pt>
                <c:pt idx="19">
                  <c:v>17.766838135628898</c:v>
                </c:pt>
                <c:pt idx="20">
                  <c:v>17.747321519741401</c:v>
                </c:pt>
                <c:pt idx="21">
                  <c:v>17.727804903853801</c:v>
                </c:pt>
                <c:pt idx="22">
                  <c:v>17.708288287966401</c:v>
                </c:pt>
                <c:pt idx="23">
                  <c:v>17.6887716720789</c:v>
                </c:pt>
                <c:pt idx="24">
                  <c:v>17.6688358552008</c:v>
                </c:pt>
                <c:pt idx="25">
                  <c:v>17.6485253053342</c:v>
                </c:pt>
                <c:pt idx="26">
                  <c:v>17.6282147554675</c:v>
                </c:pt>
                <c:pt idx="27">
                  <c:v>17.607904205600899</c:v>
                </c:pt>
                <c:pt idx="28">
                  <c:v>17.5874472801327</c:v>
                </c:pt>
                <c:pt idx="29">
                  <c:v>17.566899109718399</c:v>
                </c:pt>
                <c:pt idx="30">
                  <c:v>17.546253612392299</c:v>
                </c:pt>
                <c:pt idx="31">
                  <c:v>17.5255178211698</c:v>
                </c:pt>
                <c:pt idx="32">
                  <c:v>17.5047143341116</c:v>
                </c:pt>
                <c:pt idx="33">
                  <c:v>17.4838558464401</c:v>
                </c:pt>
                <c:pt idx="34">
                  <c:v>17.462957387719001</c:v>
                </c:pt>
                <c:pt idx="35">
                  <c:v>17.442027071856401</c:v>
                </c:pt>
                <c:pt idx="36">
                  <c:v>17.421077069894402</c:v>
                </c:pt>
                <c:pt idx="37">
                  <c:v>17.400120164496901</c:v>
                </c:pt>
                <c:pt idx="38">
                  <c:v>17.379168519232501</c:v>
                </c:pt>
                <c:pt idx="39">
                  <c:v>17.358233628383498</c:v>
                </c:pt>
                <c:pt idx="40">
                  <c:v>17.337328546566699</c:v>
                </c:pt>
                <c:pt idx="41">
                  <c:v>17.3164654035068</c:v>
                </c:pt>
                <c:pt idx="42">
                  <c:v>17.2956654488349</c:v>
                </c:pt>
                <c:pt idx="43">
                  <c:v>17.2749321569997</c:v>
                </c:pt>
                <c:pt idx="44">
                  <c:v>17.254295039039601</c:v>
                </c:pt>
                <c:pt idx="45">
                  <c:v>17.233750918153898</c:v>
                </c:pt>
                <c:pt idx="46">
                  <c:v>17.2133532721443</c:v>
                </c:pt>
                <c:pt idx="47">
                  <c:v>17.193090493772299</c:v>
                </c:pt>
                <c:pt idx="48">
                  <c:v>17.173036220980201</c:v>
                </c:pt>
                <c:pt idx="49">
                  <c:v>17.153171459316798</c:v>
                </c:pt>
                <c:pt idx="50">
                  <c:v>17.133593792330601</c:v>
                </c:pt>
                <c:pt idx="51">
                  <c:v>17.114274735158499</c:v>
                </c:pt>
                <c:pt idx="52">
                  <c:v>17.095338676883401</c:v>
                </c:pt>
                <c:pt idx="53">
                  <c:v>17.076745825526601</c:v>
                </c:pt>
                <c:pt idx="54">
                  <c:v>17.058648707536999</c:v>
                </c:pt>
                <c:pt idx="55">
                  <c:v>17.040996105565199</c:v>
                </c:pt>
                <c:pt idx="56">
                  <c:v>17.0241214560934</c:v>
                </c:pt>
                <c:pt idx="57">
                  <c:v>17.0079103080433</c:v>
                </c:pt>
                <c:pt idx="58">
                  <c:v>16.992362661415001</c:v>
                </c:pt>
                <c:pt idx="59">
                  <c:v>16.977478516208599</c:v>
                </c:pt>
                <c:pt idx="60">
                  <c:v>16.9637282484114</c:v>
                </c:pt>
                <c:pt idx="61">
                  <c:v>16.950864788606101</c:v>
                </c:pt>
                <c:pt idx="62">
                  <c:v>16.9388644218533</c:v>
                </c:pt>
                <c:pt idx="63">
                  <c:v>16.927727148152901</c:v>
                </c:pt>
                <c:pt idx="64">
                  <c:v>16.9180940773971</c:v>
                </c:pt>
                <c:pt idx="65">
                  <c:v>16.909697573863198</c:v>
                </c:pt>
                <c:pt idx="66">
                  <c:v>16.902462046720199</c:v>
                </c:pt>
                <c:pt idx="67">
                  <c:v>16.896387495968199</c:v>
                </c:pt>
                <c:pt idx="68">
                  <c:v>16.892076548515</c:v>
                </c:pt>
                <c:pt idx="69">
                  <c:v>16.889353682363701</c:v>
                </c:pt>
                <c:pt idx="70">
                  <c:v>16.888100423901101</c:v>
                </c:pt>
                <c:pt idx="71">
                  <c:v>16.8883167731274</c:v>
                </c:pt>
                <c:pt idx="72">
                  <c:v>16.890897654039101</c:v>
                </c:pt>
                <c:pt idx="73">
                  <c:v>16.895716481778798</c:v>
                </c:pt>
                <c:pt idx="74">
                  <c:v>16.902514040664101</c:v>
                </c:pt>
                <c:pt idx="75">
                  <c:v>16.911290330695</c:v>
                </c:pt>
                <c:pt idx="76">
                  <c:v>16.9220453518714</c:v>
                </c:pt>
                <c:pt idx="77">
                  <c:v>16.934779104193499</c:v>
                </c:pt>
                <c:pt idx="78">
                  <c:v>16.949491587661299</c:v>
                </c:pt>
                <c:pt idx="79">
                  <c:v>16.966182802274599</c:v>
                </c:pt>
                <c:pt idx="80">
                  <c:v>17.010507154514901</c:v>
                </c:pt>
                <c:pt idx="81">
                  <c:v>17.0728354270503</c:v>
                </c:pt>
                <c:pt idx="82">
                  <c:v>17.135163699585998</c:v>
                </c:pt>
                <c:pt idx="83">
                  <c:v>17.197491972121501</c:v>
                </c:pt>
                <c:pt idx="84">
                  <c:v>17.259820244657</c:v>
                </c:pt>
                <c:pt idx="85">
                  <c:v>17.322148517192701</c:v>
                </c:pt>
                <c:pt idx="86">
                  <c:v>17.3844767897282</c:v>
                </c:pt>
                <c:pt idx="87">
                  <c:v>17.446805062263699</c:v>
                </c:pt>
                <c:pt idx="88">
                  <c:v>17.509133334799301</c:v>
                </c:pt>
                <c:pt idx="89">
                  <c:v>17.5714616073348</c:v>
                </c:pt>
                <c:pt idx="90">
                  <c:v>17.633789879870498</c:v>
                </c:pt>
                <c:pt idx="91">
                  <c:v>17.696118152406001</c:v>
                </c:pt>
                <c:pt idx="92">
                  <c:v>17.7584464249415</c:v>
                </c:pt>
                <c:pt idx="93">
                  <c:v>17.820774697477098</c:v>
                </c:pt>
                <c:pt idx="94">
                  <c:v>17.8831029700127</c:v>
                </c:pt>
                <c:pt idx="95">
                  <c:v>17.945431242548199</c:v>
                </c:pt>
                <c:pt idx="96">
                  <c:v>18.022339948380498</c:v>
                </c:pt>
                <c:pt idx="97">
                  <c:v>18.1309609996595</c:v>
                </c:pt>
                <c:pt idx="98">
                  <c:v>18.239582050938299</c:v>
                </c:pt>
                <c:pt idx="99">
                  <c:v>18.348203102217202</c:v>
                </c:pt>
                <c:pt idx="100">
                  <c:v>18.456824153496001</c:v>
                </c:pt>
                <c:pt idx="101">
                  <c:v>18.5654452047749</c:v>
                </c:pt>
                <c:pt idx="102">
                  <c:v>18.674066256053699</c:v>
                </c:pt>
                <c:pt idx="103">
                  <c:v>18.782687307332601</c:v>
                </c:pt>
                <c:pt idx="104">
                  <c:v>18.891308358611401</c:v>
                </c:pt>
                <c:pt idx="105">
                  <c:v>18.999929409890299</c:v>
                </c:pt>
                <c:pt idx="106">
                  <c:v>19.108550461169202</c:v>
                </c:pt>
                <c:pt idx="107">
                  <c:v>19.217171512448001</c:v>
                </c:pt>
                <c:pt idx="108">
                  <c:v>19.325792563726999</c:v>
                </c:pt>
                <c:pt idx="109">
                  <c:v>19.434413615005798</c:v>
                </c:pt>
                <c:pt idx="110">
                  <c:v>19.543034666284601</c:v>
                </c:pt>
                <c:pt idx="111">
                  <c:v>19.6827644033207</c:v>
                </c:pt>
                <c:pt idx="112">
                  <c:v>19.838190181217598</c:v>
                </c:pt>
                <c:pt idx="113">
                  <c:v>19.9936159591144</c:v>
                </c:pt>
                <c:pt idx="114">
                  <c:v>20.149041737011299</c:v>
                </c:pt>
                <c:pt idx="115">
                  <c:v>20.3044675149082</c:v>
                </c:pt>
                <c:pt idx="116">
                  <c:v>20.459893292805098</c:v>
                </c:pt>
                <c:pt idx="117">
                  <c:v>20.615319070702</c:v>
                </c:pt>
                <c:pt idx="118">
                  <c:v>20.770744848598799</c:v>
                </c:pt>
                <c:pt idx="119">
                  <c:v>20.926170626495701</c:v>
                </c:pt>
                <c:pt idx="120">
                  <c:v>21.081596404392599</c:v>
                </c:pt>
                <c:pt idx="121">
                  <c:v>21.2370221822895</c:v>
                </c:pt>
                <c:pt idx="122">
                  <c:v>21.392447960186399</c:v>
                </c:pt>
                <c:pt idx="123">
                  <c:v>21.547873738083201</c:v>
                </c:pt>
                <c:pt idx="124">
                  <c:v>21.703299515980099</c:v>
                </c:pt>
                <c:pt idx="125">
                  <c:v>21.859327551032401</c:v>
                </c:pt>
                <c:pt idx="126">
                  <c:v>22.0567650021807</c:v>
                </c:pt>
                <c:pt idx="127">
                  <c:v>22.254202453329</c:v>
                </c:pt>
                <c:pt idx="128">
                  <c:v>22.4516399044773</c:v>
                </c:pt>
                <c:pt idx="129">
                  <c:v>22.6490773556257</c:v>
                </c:pt>
                <c:pt idx="130">
                  <c:v>22.8465148067739</c:v>
                </c:pt>
                <c:pt idx="131">
                  <c:v>23.043952257922101</c:v>
                </c:pt>
                <c:pt idx="132">
                  <c:v>23.241389709070599</c:v>
                </c:pt>
                <c:pt idx="133">
                  <c:v>23.438827160218899</c:v>
                </c:pt>
                <c:pt idx="134">
                  <c:v>23.6362646113671</c:v>
                </c:pt>
                <c:pt idx="135">
                  <c:v>23.8337020625153</c:v>
                </c:pt>
                <c:pt idx="136">
                  <c:v>24.0311395136637</c:v>
                </c:pt>
                <c:pt idx="137">
                  <c:v>24.228576964812</c:v>
                </c:pt>
                <c:pt idx="138">
                  <c:v>24.426014415960299</c:v>
                </c:pt>
                <c:pt idx="139">
                  <c:v>24.623451867108699</c:v>
                </c:pt>
                <c:pt idx="140">
                  <c:v>24.8245556482232</c:v>
                </c:pt>
                <c:pt idx="141">
                  <c:v>25.032979805065299</c:v>
                </c:pt>
                <c:pt idx="142">
                  <c:v>25.242745574500098</c:v>
                </c:pt>
                <c:pt idx="143">
                  <c:v>25.453852956527601</c:v>
                </c:pt>
                <c:pt idx="144">
                  <c:v>25.666301951147801</c:v>
                </c:pt>
                <c:pt idx="145">
                  <c:v>25.880092558360701</c:v>
                </c:pt>
                <c:pt idx="146">
                  <c:v>26.0952247781665</c:v>
                </c:pt>
                <c:pt idx="147">
                  <c:v>26.3116986105649</c:v>
                </c:pt>
                <c:pt idx="148">
                  <c:v>26.529514055556</c:v>
                </c:pt>
                <c:pt idx="149">
                  <c:v>26.748671113140102</c:v>
                </c:pt>
                <c:pt idx="150">
                  <c:v>26.969169783316701</c:v>
                </c:pt>
                <c:pt idx="151">
                  <c:v>27.1910100660861</c:v>
                </c:pt>
                <c:pt idx="152">
                  <c:v>27.4141919614482</c:v>
                </c:pt>
                <c:pt idx="153">
                  <c:v>27.638715469403198</c:v>
                </c:pt>
                <c:pt idx="154">
                  <c:v>27.864580589950801</c:v>
                </c:pt>
                <c:pt idx="155">
                  <c:v>28.090756737335902</c:v>
                </c:pt>
                <c:pt idx="156">
                  <c:v>28.3177000357989</c:v>
                </c:pt>
                <c:pt idx="157">
                  <c:v>28.5457969772519</c:v>
                </c:pt>
                <c:pt idx="158">
                  <c:v>28.775047561694901</c:v>
                </c:pt>
                <c:pt idx="159">
                  <c:v>29.0054517891279</c:v>
                </c:pt>
                <c:pt idx="160">
                  <c:v>29.2370096595509</c:v>
                </c:pt>
                <c:pt idx="161">
                  <c:v>29.469721172964</c:v>
                </c:pt>
                <c:pt idx="162">
                  <c:v>29.703586329366999</c:v>
                </c:pt>
                <c:pt idx="163">
                  <c:v>29.938605128760098</c:v>
                </c:pt>
                <c:pt idx="164">
                  <c:v>30.174777571143199</c:v>
                </c:pt>
                <c:pt idx="165">
                  <c:v>30.412103656516202</c:v>
                </c:pt>
                <c:pt idx="166">
                  <c:v>30.6505833848794</c:v>
                </c:pt>
                <c:pt idx="167">
                  <c:v>30.890216756232501</c:v>
                </c:pt>
                <c:pt idx="168">
                  <c:v>31.131003770575699</c:v>
                </c:pt>
                <c:pt idx="169">
                  <c:v>31.372562736984101</c:v>
                </c:pt>
                <c:pt idx="170">
                  <c:v>31.6092012376075</c:v>
                </c:pt>
                <c:pt idx="171">
                  <c:v>31.846175005590101</c:v>
                </c:pt>
                <c:pt idx="172">
                  <c:v>32.083484040932099</c:v>
                </c:pt>
                <c:pt idx="173">
                  <c:v>32.321128343633397</c:v>
                </c:pt>
                <c:pt idx="174">
                  <c:v>32.559107913694</c:v>
                </c:pt>
                <c:pt idx="175">
                  <c:v>32.797422751113999</c:v>
                </c:pt>
                <c:pt idx="176">
                  <c:v>33.036072855893302</c:v>
                </c:pt>
                <c:pt idx="177">
                  <c:v>33.275058228031803</c:v>
                </c:pt>
                <c:pt idx="178">
                  <c:v>33.5143788675297</c:v>
                </c:pt>
                <c:pt idx="179">
                  <c:v>33.754034774386902</c:v>
                </c:pt>
                <c:pt idx="180">
                  <c:v>33.9940259486035</c:v>
                </c:pt>
                <c:pt idx="181">
                  <c:v>34.234352390179403</c:v>
                </c:pt>
                <c:pt idx="182">
                  <c:v>34.475014099114397</c:v>
                </c:pt>
                <c:pt idx="183">
                  <c:v>34.7160110754089</c:v>
                </c:pt>
                <c:pt idx="184">
                  <c:v>34.954104427077297</c:v>
                </c:pt>
                <c:pt idx="185">
                  <c:v>35.187195641341297</c:v>
                </c:pt>
                <c:pt idx="186">
                  <c:v>35.419581087932102</c:v>
                </c:pt>
                <c:pt idx="187">
                  <c:v>35.651260766849497</c:v>
                </c:pt>
                <c:pt idx="188">
                  <c:v>35.882234678093802</c:v>
                </c:pt>
                <c:pt idx="189">
                  <c:v>36.112502821664897</c:v>
                </c:pt>
                <c:pt idx="190">
                  <c:v>36.342065197562597</c:v>
                </c:pt>
                <c:pt idx="191">
                  <c:v>36.570921805787101</c:v>
                </c:pt>
                <c:pt idx="192">
                  <c:v>36.799072646338303</c:v>
                </c:pt>
                <c:pt idx="193">
                  <c:v>37.026517719216201</c:v>
                </c:pt>
                <c:pt idx="194">
                  <c:v>37.253257024420897</c:v>
                </c:pt>
                <c:pt idx="195">
                  <c:v>37.479290561952297</c:v>
                </c:pt>
                <c:pt idx="196">
                  <c:v>37.704618331810401</c:v>
                </c:pt>
                <c:pt idx="197">
                  <c:v>37.929240333995303</c:v>
                </c:pt>
                <c:pt idx="198">
                  <c:v>38.153156568507001</c:v>
                </c:pt>
                <c:pt idx="199">
                  <c:v>38.367235615047399</c:v>
                </c:pt>
                <c:pt idx="200">
                  <c:v>38.576399786181099</c:v>
                </c:pt>
                <c:pt idx="201">
                  <c:v>38.783304784793302</c:v>
                </c:pt>
                <c:pt idx="202">
                  <c:v>38.987950610883701</c:v>
                </c:pt>
                <c:pt idx="203">
                  <c:v>39.190337264452602</c:v>
                </c:pt>
                <c:pt idx="204">
                  <c:v>39.390464745499997</c:v>
                </c:pt>
                <c:pt idx="205">
                  <c:v>39.588333054025597</c:v>
                </c:pt>
                <c:pt idx="206">
                  <c:v>39.783942190029698</c:v>
                </c:pt>
                <c:pt idx="207">
                  <c:v>39.977292153512202</c:v>
                </c:pt>
                <c:pt idx="208">
                  <c:v>40.168382944473201</c:v>
                </c:pt>
                <c:pt idx="209">
                  <c:v>40.357214562912503</c:v>
                </c:pt>
                <c:pt idx="210">
                  <c:v>40.543787008830101</c:v>
                </c:pt>
                <c:pt idx="211">
                  <c:v>40.728100282226301</c:v>
                </c:pt>
                <c:pt idx="212">
                  <c:v>40.910154383100803</c:v>
                </c:pt>
                <c:pt idx="213">
                  <c:v>41.089949311453701</c:v>
                </c:pt>
                <c:pt idx="214">
                  <c:v>41.267485067285001</c:v>
                </c:pt>
                <c:pt idx="215">
                  <c:v>41.442761650594697</c:v>
                </c:pt>
                <c:pt idx="216">
                  <c:v>41.615779061382803</c:v>
                </c:pt>
                <c:pt idx="217">
                  <c:v>41.786537299649297</c:v>
                </c:pt>
                <c:pt idx="218">
                  <c:v>41.9550363653942</c:v>
                </c:pt>
                <c:pt idx="219">
                  <c:v>42.121276258617598</c:v>
                </c:pt>
                <c:pt idx="220">
                  <c:v>42.2852569793193</c:v>
                </c:pt>
                <c:pt idx="221">
                  <c:v>42.446978527499397</c:v>
                </c:pt>
                <c:pt idx="222">
                  <c:v>42.606440903157903</c:v>
                </c:pt>
                <c:pt idx="223">
                  <c:v>42.763644106294798</c:v>
                </c:pt>
                <c:pt idx="224">
                  <c:v>42.918588136910103</c:v>
                </c:pt>
                <c:pt idx="225">
                  <c:v>43.071272995003902</c:v>
                </c:pt>
                <c:pt idx="226">
                  <c:v>43.221698680575898</c:v>
                </c:pt>
                <c:pt idx="227">
                  <c:v>43.369865193626502</c:v>
                </c:pt>
                <c:pt idx="228">
                  <c:v>43.514980969819803</c:v>
                </c:pt>
                <c:pt idx="229">
                  <c:v>43.656832188729602</c:v>
                </c:pt>
                <c:pt idx="230">
                  <c:v>43.7963091379887</c:v>
                </c:pt>
                <c:pt idx="231">
                  <c:v>43.933411817596898</c:v>
                </c:pt>
                <c:pt idx="232">
                  <c:v>44.068140227554302</c:v>
                </c:pt>
                <c:pt idx="233">
                  <c:v>44.200494367860898</c:v>
                </c:pt>
                <c:pt idx="234">
                  <c:v>44.330474238516899</c:v>
                </c:pt>
                <c:pt idx="235">
                  <c:v>44.458079839521901</c:v>
                </c:pt>
                <c:pt idx="236">
                  <c:v>44.5833111708762</c:v>
                </c:pt>
                <c:pt idx="237">
                  <c:v>44.706168232579699</c:v>
                </c:pt>
                <c:pt idx="238">
                  <c:v>44.826651024632298</c:v>
                </c:pt>
                <c:pt idx="239">
                  <c:v>44.944759547034302</c:v>
                </c:pt>
                <c:pt idx="240">
                  <c:v>45.060493799785299</c:v>
                </c:pt>
                <c:pt idx="241">
                  <c:v>47.155076212130403</c:v>
                </c:pt>
                <c:pt idx="242">
                  <c:v>48.050398563397202</c:v>
                </c:pt>
                <c:pt idx="243">
                  <c:v>48.064618036576199</c:v>
                </c:pt>
                <c:pt idx="244">
                  <c:v>47.432274163724401</c:v>
                </c:pt>
                <c:pt idx="245">
                  <c:v>46.355088166672402</c:v>
                </c:pt>
                <c:pt idx="246">
                  <c:v>45.002960812302099</c:v>
                </c:pt>
                <c:pt idx="247">
                  <c:v>43.501649881899702</c:v>
                </c:pt>
                <c:pt idx="248">
                  <c:v>41.986275831058002</c:v>
                </c:pt>
                <c:pt idx="249">
                  <c:v>40.429855642575603</c:v>
                </c:pt>
                <c:pt idx="250">
                  <c:v>38.882452890126103</c:v>
                </c:pt>
                <c:pt idx="251">
                  <c:v>37.346986629602199</c:v>
                </c:pt>
                <c:pt idx="252">
                  <c:v>35.835709232260903</c:v>
                </c:pt>
                <c:pt idx="253">
                  <c:v>34.413481263180003</c:v>
                </c:pt>
                <c:pt idx="254">
                  <c:v>33.047003523270398</c:v>
                </c:pt>
                <c:pt idx="255">
                  <c:v>31.7362760125324</c:v>
                </c:pt>
                <c:pt idx="256">
                  <c:v>30.481298730965701</c:v>
                </c:pt>
                <c:pt idx="257">
                  <c:v>29.281355748095901</c:v>
                </c:pt>
                <c:pt idx="258">
                  <c:v>28.1357527944506</c:v>
                </c:pt>
                <c:pt idx="259">
                  <c:v>27.045268972824001</c:v>
                </c:pt>
                <c:pt idx="260">
                  <c:v>26.009904283216201</c:v>
                </c:pt>
                <c:pt idx="261">
                  <c:v>25.0295137807015</c:v>
                </c:pt>
                <c:pt idx="262">
                  <c:v>24.098824521823602</c:v>
                </c:pt>
                <c:pt idx="263">
                  <c:v>23.2212164862569</c:v>
                </c:pt>
                <c:pt idx="264">
                  <c:v>22.396689674001301</c:v>
                </c:pt>
                <c:pt idx="265">
                  <c:v>21.625244085056501</c:v>
                </c:pt>
                <c:pt idx="266">
                  <c:v>20.894036635846</c:v>
                </c:pt>
                <c:pt idx="267">
                  <c:v>20.202034220046102</c:v>
                </c:pt>
                <c:pt idx="268">
                  <c:v>19.555100250730199</c:v>
                </c:pt>
                <c:pt idx="269">
                  <c:v>18.953234727898199</c:v>
                </c:pt>
                <c:pt idx="270">
                  <c:v>18.391351274654902</c:v>
                </c:pt>
                <c:pt idx="271">
                  <c:v>14.344675101044199</c:v>
                </c:pt>
                <c:pt idx="272">
                  <c:v>13.105066828315501</c:v>
                </c:pt>
                <c:pt idx="273">
                  <c:v>12.208421782272501</c:v>
                </c:pt>
                <c:pt idx="274">
                  <c:v>11.5908353922114</c:v>
                </c:pt>
                <c:pt idx="275">
                  <c:v>11.1607814386499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D99-4E84-97D5-CA5C42BB3DBA}"/>
            </c:ext>
          </c:extLst>
        </c:ser>
        <c:ser>
          <c:idx val="3"/>
          <c:order val="3"/>
          <c:tx>
            <c:strRef>
              <c:f>'200'!$BF$4</c:f>
              <c:strCache>
                <c:ptCount val="1"/>
                <c:pt idx="0">
                  <c:v>Rapid 340 kg/m3 0,55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'200'!$A$6:$A$281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'270'!$BF$6:$BF$281</c:f>
              <c:numCache>
                <c:formatCode>General</c:formatCode>
                <c:ptCount val="276"/>
                <c:pt idx="0">
                  <c:v>18.000073842225099</c:v>
                </c:pt>
                <c:pt idx="1">
                  <c:v>17.993929364453798</c:v>
                </c:pt>
                <c:pt idx="2">
                  <c:v>17.984681126392299</c:v>
                </c:pt>
                <c:pt idx="3">
                  <c:v>17.981985802234799</c:v>
                </c:pt>
                <c:pt idx="4">
                  <c:v>17.984756583927801</c:v>
                </c:pt>
                <c:pt idx="5">
                  <c:v>17.978262176032501</c:v>
                </c:pt>
                <c:pt idx="6">
                  <c:v>17.971767768137202</c:v>
                </c:pt>
                <c:pt idx="7">
                  <c:v>17.965273360242001</c:v>
                </c:pt>
                <c:pt idx="8">
                  <c:v>17.9572125550071</c:v>
                </c:pt>
                <c:pt idx="9">
                  <c:v>17.940858465926901</c:v>
                </c:pt>
                <c:pt idx="10">
                  <c:v>17.924504376846699</c:v>
                </c:pt>
                <c:pt idx="11">
                  <c:v>17.9081502877665</c:v>
                </c:pt>
                <c:pt idx="12">
                  <c:v>17.891796198686201</c:v>
                </c:pt>
                <c:pt idx="13">
                  <c:v>17.875442109606102</c:v>
                </c:pt>
                <c:pt idx="14">
                  <c:v>17.859088020525899</c:v>
                </c:pt>
                <c:pt idx="15">
                  <c:v>17.8427339314457</c:v>
                </c:pt>
                <c:pt idx="16">
                  <c:v>17.825371075333202</c:v>
                </c:pt>
                <c:pt idx="17">
                  <c:v>17.805842146422499</c:v>
                </c:pt>
                <c:pt idx="18">
                  <c:v>17.7863132175118</c:v>
                </c:pt>
                <c:pt idx="19">
                  <c:v>17.766784288600999</c:v>
                </c:pt>
                <c:pt idx="20">
                  <c:v>17.7472553596903</c:v>
                </c:pt>
                <c:pt idx="21">
                  <c:v>17.727726430779501</c:v>
                </c:pt>
                <c:pt idx="22">
                  <c:v>17.708197501868799</c:v>
                </c:pt>
                <c:pt idx="23">
                  <c:v>17.6886685729581</c:v>
                </c:pt>
                <c:pt idx="24">
                  <c:v>17.668690800685301</c:v>
                </c:pt>
                <c:pt idx="25">
                  <c:v>17.6482201242498</c:v>
                </c:pt>
                <c:pt idx="26">
                  <c:v>17.6277494478142</c:v>
                </c:pt>
                <c:pt idx="27">
                  <c:v>17.607278771378699</c:v>
                </c:pt>
                <c:pt idx="28">
                  <c:v>17.586808094943098</c:v>
                </c:pt>
                <c:pt idx="29">
                  <c:v>17.5663374185077</c:v>
                </c:pt>
                <c:pt idx="30">
                  <c:v>17.5458667420721</c:v>
                </c:pt>
                <c:pt idx="31">
                  <c:v>17.525396065636599</c:v>
                </c:pt>
                <c:pt idx="32">
                  <c:v>17.504925389201102</c:v>
                </c:pt>
                <c:pt idx="33">
                  <c:v>17.484454712765601</c:v>
                </c:pt>
                <c:pt idx="34">
                  <c:v>17.463984036330199</c:v>
                </c:pt>
                <c:pt idx="35">
                  <c:v>17.443513359894599</c:v>
                </c:pt>
                <c:pt idx="36">
                  <c:v>17.423042683458998</c:v>
                </c:pt>
                <c:pt idx="37">
                  <c:v>17.402572007023501</c:v>
                </c:pt>
                <c:pt idx="38">
                  <c:v>17.382101330588</c:v>
                </c:pt>
                <c:pt idx="39">
                  <c:v>17.361630654152499</c:v>
                </c:pt>
                <c:pt idx="40">
                  <c:v>17.343486162249501</c:v>
                </c:pt>
                <c:pt idx="41">
                  <c:v>17.325943917482</c:v>
                </c:pt>
                <c:pt idx="42">
                  <c:v>17.3084016727144</c:v>
                </c:pt>
                <c:pt idx="43">
                  <c:v>17.290859427946799</c:v>
                </c:pt>
                <c:pt idx="44">
                  <c:v>17.273317183179302</c:v>
                </c:pt>
                <c:pt idx="45">
                  <c:v>17.2557749384118</c:v>
                </c:pt>
                <c:pt idx="46">
                  <c:v>17.2382326936441</c:v>
                </c:pt>
                <c:pt idx="47">
                  <c:v>17.220690448876699</c:v>
                </c:pt>
                <c:pt idx="48">
                  <c:v>17.203148204109102</c:v>
                </c:pt>
                <c:pt idx="49">
                  <c:v>17.185605959341601</c:v>
                </c:pt>
                <c:pt idx="50">
                  <c:v>17.168063714574</c:v>
                </c:pt>
                <c:pt idx="51">
                  <c:v>17.150521469806499</c:v>
                </c:pt>
                <c:pt idx="52">
                  <c:v>17.132979225038898</c:v>
                </c:pt>
                <c:pt idx="53">
                  <c:v>17.115436980271401</c:v>
                </c:pt>
                <c:pt idx="54">
                  <c:v>17.0978947355038</c:v>
                </c:pt>
                <c:pt idx="55">
                  <c:v>17.0806621015149</c:v>
                </c:pt>
                <c:pt idx="56">
                  <c:v>17.065882197746699</c:v>
                </c:pt>
                <c:pt idx="57">
                  <c:v>17.051102293978602</c:v>
                </c:pt>
                <c:pt idx="58">
                  <c:v>17.036322390210401</c:v>
                </c:pt>
                <c:pt idx="59">
                  <c:v>17.0237610557534</c:v>
                </c:pt>
                <c:pt idx="60">
                  <c:v>17.0205653278489</c:v>
                </c:pt>
                <c:pt idx="61">
                  <c:v>17.017369599944399</c:v>
                </c:pt>
                <c:pt idx="62">
                  <c:v>17.014173872040001</c:v>
                </c:pt>
                <c:pt idx="63">
                  <c:v>17.0109781441355</c:v>
                </c:pt>
                <c:pt idx="64">
                  <c:v>17.007782416230899</c:v>
                </c:pt>
                <c:pt idx="65">
                  <c:v>17.004586688326398</c:v>
                </c:pt>
                <c:pt idx="66">
                  <c:v>17.001390960421901</c:v>
                </c:pt>
                <c:pt idx="67">
                  <c:v>16.998532745071699</c:v>
                </c:pt>
                <c:pt idx="68">
                  <c:v>16.997140747415902</c:v>
                </c:pt>
                <c:pt idx="69">
                  <c:v>16.997765285084899</c:v>
                </c:pt>
                <c:pt idx="70">
                  <c:v>17.0005984215354</c:v>
                </c:pt>
                <c:pt idx="71">
                  <c:v>17.0057745923041</c:v>
                </c:pt>
                <c:pt idx="72">
                  <c:v>17.013408809802701</c:v>
                </c:pt>
                <c:pt idx="73">
                  <c:v>17.023612087311701</c:v>
                </c:pt>
                <c:pt idx="74">
                  <c:v>17.036499700873701</c:v>
                </c:pt>
                <c:pt idx="75">
                  <c:v>17.052172709473702</c:v>
                </c:pt>
                <c:pt idx="76">
                  <c:v>17.070768605730802</c:v>
                </c:pt>
                <c:pt idx="77">
                  <c:v>17.092338985502298</c:v>
                </c:pt>
                <c:pt idx="78">
                  <c:v>17.117001764961199</c:v>
                </c:pt>
                <c:pt idx="79">
                  <c:v>17.144766727259299</c:v>
                </c:pt>
                <c:pt idx="80">
                  <c:v>17.175789902882599</c:v>
                </c:pt>
                <c:pt idx="81">
                  <c:v>17.210101096364799</c:v>
                </c:pt>
                <c:pt idx="82">
                  <c:v>17.247783652904701</c:v>
                </c:pt>
                <c:pt idx="83">
                  <c:v>17.2889323228145</c:v>
                </c:pt>
                <c:pt idx="84">
                  <c:v>17.333563312367701</c:v>
                </c:pt>
                <c:pt idx="85">
                  <c:v>17.3817884961766</c:v>
                </c:pt>
                <c:pt idx="86">
                  <c:v>17.433656329144299</c:v>
                </c:pt>
                <c:pt idx="87">
                  <c:v>17.489286308672501</c:v>
                </c:pt>
                <c:pt idx="88">
                  <c:v>17.548631323447001</c:v>
                </c:pt>
                <c:pt idx="89">
                  <c:v>17.611709533743699</c:v>
                </c:pt>
                <c:pt idx="90">
                  <c:v>17.678683121976199</c:v>
                </c:pt>
                <c:pt idx="91">
                  <c:v>17.74945773368</c:v>
                </c:pt>
                <c:pt idx="92">
                  <c:v>17.824033368855201</c:v>
                </c:pt>
                <c:pt idx="93">
                  <c:v>17.902565396819298</c:v>
                </c:pt>
                <c:pt idx="94">
                  <c:v>17.985039778883401</c:v>
                </c:pt>
                <c:pt idx="95">
                  <c:v>18.0714163387849</c:v>
                </c:pt>
                <c:pt idx="96">
                  <c:v>18.1617434705351</c:v>
                </c:pt>
                <c:pt idx="97">
                  <c:v>18.2561029704713</c:v>
                </c:pt>
                <c:pt idx="98">
                  <c:v>18.354434468021498</c:v>
                </c:pt>
                <c:pt idx="99">
                  <c:v>18.456737963185301</c:v>
                </c:pt>
                <c:pt idx="100">
                  <c:v>18.563134184837701</c:v>
                </c:pt>
                <c:pt idx="101">
                  <c:v>18.673558436738698</c:v>
                </c:pt>
                <c:pt idx="102">
                  <c:v>18.7880102290042</c:v>
                </c:pt>
                <c:pt idx="103">
                  <c:v>18.906489561634199</c:v>
                </c:pt>
                <c:pt idx="104">
                  <c:v>19.0289964346285</c:v>
                </c:pt>
                <c:pt idx="105">
                  <c:v>19.155530847987499</c:v>
                </c:pt>
                <c:pt idx="106">
                  <c:v>19.292783163033601</c:v>
                </c:pt>
                <c:pt idx="107">
                  <c:v>19.452279471539899</c:v>
                </c:pt>
                <c:pt idx="108">
                  <c:v>19.611775780046301</c:v>
                </c:pt>
                <c:pt idx="109">
                  <c:v>19.7712720885526</c:v>
                </c:pt>
                <c:pt idx="110">
                  <c:v>19.930768397059001</c:v>
                </c:pt>
                <c:pt idx="111">
                  <c:v>20.090264705565399</c:v>
                </c:pt>
                <c:pt idx="112">
                  <c:v>20.249761014071801</c:v>
                </c:pt>
                <c:pt idx="113">
                  <c:v>20.4227814153301</c:v>
                </c:pt>
                <c:pt idx="114">
                  <c:v>20.609689577621499</c:v>
                </c:pt>
                <c:pt idx="115">
                  <c:v>20.796597739912599</c:v>
                </c:pt>
                <c:pt idx="116">
                  <c:v>20.983505902204001</c:v>
                </c:pt>
                <c:pt idx="117">
                  <c:v>21.170414064495201</c:v>
                </c:pt>
                <c:pt idx="118">
                  <c:v>21.3573222267866</c:v>
                </c:pt>
                <c:pt idx="119">
                  <c:v>21.5442303890778</c:v>
                </c:pt>
                <c:pt idx="120">
                  <c:v>21.769479103642499</c:v>
                </c:pt>
                <c:pt idx="121">
                  <c:v>22.0080127628854</c:v>
                </c:pt>
                <c:pt idx="122">
                  <c:v>22.246546422128201</c:v>
                </c:pt>
                <c:pt idx="123">
                  <c:v>22.485080081371098</c:v>
                </c:pt>
                <c:pt idx="124">
                  <c:v>22.723613740613899</c:v>
                </c:pt>
                <c:pt idx="125">
                  <c:v>22.962147399856601</c:v>
                </c:pt>
                <c:pt idx="126">
                  <c:v>23.200681059099502</c:v>
                </c:pt>
                <c:pt idx="127">
                  <c:v>23.439214718342299</c:v>
                </c:pt>
                <c:pt idx="128">
                  <c:v>23.6777483775851</c:v>
                </c:pt>
                <c:pt idx="129">
                  <c:v>23.916282036827901</c:v>
                </c:pt>
                <c:pt idx="130">
                  <c:v>24.1548156960706</c:v>
                </c:pt>
                <c:pt idx="131">
                  <c:v>24.3933493553135</c:v>
                </c:pt>
                <c:pt idx="132">
                  <c:v>24.631883014556301</c:v>
                </c:pt>
                <c:pt idx="133">
                  <c:v>24.877019404444901</c:v>
                </c:pt>
                <c:pt idx="134">
                  <c:v>25.142919877722001</c:v>
                </c:pt>
                <c:pt idx="135">
                  <c:v>25.408820350999001</c:v>
                </c:pt>
                <c:pt idx="136">
                  <c:v>25.674720824275902</c:v>
                </c:pt>
                <c:pt idx="137">
                  <c:v>25.940621297552902</c:v>
                </c:pt>
                <c:pt idx="138">
                  <c:v>26.206521770829902</c:v>
                </c:pt>
                <c:pt idx="139">
                  <c:v>26.472422244106799</c:v>
                </c:pt>
                <c:pt idx="140">
                  <c:v>26.738322717383902</c:v>
                </c:pt>
                <c:pt idx="141">
                  <c:v>27.004223190660898</c:v>
                </c:pt>
                <c:pt idx="142">
                  <c:v>27.270123663937898</c:v>
                </c:pt>
                <c:pt idx="143">
                  <c:v>27.536024137214799</c:v>
                </c:pt>
                <c:pt idx="144">
                  <c:v>27.816603856695501</c:v>
                </c:pt>
                <c:pt idx="145">
                  <c:v>28.097460797706098</c:v>
                </c:pt>
                <c:pt idx="146">
                  <c:v>28.378317738716699</c:v>
                </c:pt>
                <c:pt idx="147">
                  <c:v>28.6591746797273</c:v>
                </c:pt>
                <c:pt idx="148">
                  <c:v>28.940031620737798</c:v>
                </c:pt>
                <c:pt idx="149">
                  <c:v>29.220888561748399</c:v>
                </c:pt>
                <c:pt idx="150">
                  <c:v>29.501745502759199</c:v>
                </c:pt>
                <c:pt idx="151">
                  <c:v>29.7826024437698</c:v>
                </c:pt>
                <c:pt idx="152">
                  <c:v>30.063459384780302</c:v>
                </c:pt>
                <c:pt idx="153">
                  <c:v>30.344316325790899</c:v>
                </c:pt>
                <c:pt idx="154">
                  <c:v>30.624917009947499</c:v>
                </c:pt>
                <c:pt idx="155">
                  <c:v>30.905418858214301</c:v>
                </c:pt>
                <c:pt idx="156">
                  <c:v>31.185920706481198</c:v>
                </c:pt>
                <c:pt idx="157">
                  <c:v>31.4664225547481</c:v>
                </c:pt>
                <c:pt idx="158">
                  <c:v>31.746924403015001</c:v>
                </c:pt>
                <c:pt idx="159">
                  <c:v>32.027426251281902</c:v>
                </c:pt>
                <c:pt idx="160">
                  <c:v>32.307928099548697</c:v>
                </c:pt>
                <c:pt idx="161">
                  <c:v>32.588429947815598</c:v>
                </c:pt>
                <c:pt idx="162">
                  <c:v>32.8689317960824</c:v>
                </c:pt>
                <c:pt idx="163">
                  <c:v>33.149433644349301</c:v>
                </c:pt>
                <c:pt idx="164">
                  <c:v>33.425712610236303</c:v>
                </c:pt>
                <c:pt idx="165">
                  <c:v>33.6958245790102</c:v>
                </c:pt>
                <c:pt idx="166">
                  <c:v>33.964230985013501</c:v>
                </c:pt>
                <c:pt idx="167">
                  <c:v>34.230931828246099</c:v>
                </c:pt>
                <c:pt idx="168">
                  <c:v>34.495927108708102</c:v>
                </c:pt>
                <c:pt idx="169">
                  <c:v>34.759216826399602</c:v>
                </c:pt>
                <c:pt idx="170">
                  <c:v>35.020800981320399</c:v>
                </c:pt>
                <c:pt idx="171">
                  <c:v>35.2806795734706</c:v>
                </c:pt>
                <c:pt idx="172">
                  <c:v>35.538852602850199</c:v>
                </c:pt>
                <c:pt idx="173">
                  <c:v>35.795320069459301</c:v>
                </c:pt>
                <c:pt idx="174">
                  <c:v>36.050081973297701</c:v>
                </c:pt>
                <c:pt idx="175">
                  <c:v>36.303138314365398</c:v>
                </c:pt>
                <c:pt idx="176">
                  <c:v>36.5544890926626</c:v>
                </c:pt>
                <c:pt idx="177">
                  <c:v>36.804134308189099</c:v>
                </c:pt>
                <c:pt idx="178">
                  <c:v>37.052073960945101</c:v>
                </c:pt>
                <c:pt idx="179">
                  <c:v>37.298308050930302</c:v>
                </c:pt>
                <c:pt idx="180">
                  <c:v>37.542836578145099</c:v>
                </c:pt>
                <c:pt idx="181">
                  <c:v>37.7856595425893</c:v>
                </c:pt>
                <c:pt idx="182">
                  <c:v>38.026776944262899</c:v>
                </c:pt>
                <c:pt idx="183">
                  <c:v>38.266188783165703</c:v>
                </c:pt>
                <c:pt idx="184">
                  <c:v>38.503895059298003</c:v>
                </c:pt>
                <c:pt idx="185">
                  <c:v>38.729795795728897</c:v>
                </c:pt>
                <c:pt idx="186">
                  <c:v>38.952401934199699</c:v>
                </c:pt>
                <c:pt idx="187">
                  <c:v>39.1723036245427</c:v>
                </c:pt>
                <c:pt idx="188">
                  <c:v>39.3895008667577</c:v>
                </c:pt>
                <c:pt idx="189">
                  <c:v>39.6039936608449</c:v>
                </c:pt>
                <c:pt idx="190">
                  <c:v>39.815782006804199</c:v>
                </c:pt>
                <c:pt idx="191">
                  <c:v>40.024865904635398</c:v>
                </c:pt>
                <c:pt idx="192">
                  <c:v>40.231245354338803</c:v>
                </c:pt>
                <c:pt idx="193">
                  <c:v>40.434920355914301</c:v>
                </c:pt>
                <c:pt idx="194">
                  <c:v>40.635890909361798</c:v>
                </c:pt>
                <c:pt idx="195">
                  <c:v>40.834157014681402</c:v>
                </c:pt>
                <c:pt idx="196">
                  <c:v>41.029718671873198</c:v>
                </c:pt>
                <c:pt idx="197">
                  <c:v>41.222575880936901</c:v>
                </c:pt>
                <c:pt idx="198">
                  <c:v>41.412728641872697</c:v>
                </c:pt>
                <c:pt idx="199">
                  <c:v>41.600176954680798</c:v>
                </c:pt>
                <c:pt idx="200">
                  <c:v>41.7849208193607</c:v>
                </c:pt>
                <c:pt idx="201">
                  <c:v>41.966960235912801</c:v>
                </c:pt>
                <c:pt idx="202">
                  <c:v>42.146295204337001</c:v>
                </c:pt>
                <c:pt idx="203">
                  <c:v>42.322925724633201</c:v>
                </c:pt>
                <c:pt idx="204">
                  <c:v>42.4968517968016</c:v>
                </c:pt>
                <c:pt idx="205">
                  <c:v>42.665701581765802</c:v>
                </c:pt>
                <c:pt idx="206">
                  <c:v>42.828225660755201</c:v>
                </c:pt>
                <c:pt idx="207">
                  <c:v>42.987509353867701</c:v>
                </c:pt>
                <c:pt idx="208">
                  <c:v>43.143552661103101</c:v>
                </c:pt>
                <c:pt idx="209">
                  <c:v>43.2963555824617</c:v>
                </c:pt>
                <c:pt idx="210">
                  <c:v>43.445918117943002</c:v>
                </c:pt>
                <c:pt idx="211">
                  <c:v>43.592240267547503</c:v>
                </c:pt>
                <c:pt idx="212">
                  <c:v>43.735322031274997</c:v>
                </c:pt>
                <c:pt idx="213">
                  <c:v>43.875163409125399</c:v>
                </c:pt>
                <c:pt idx="214">
                  <c:v>44.011764401099001</c:v>
                </c:pt>
                <c:pt idx="215">
                  <c:v>44.145125007195396</c:v>
                </c:pt>
                <c:pt idx="216">
                  <c:v>44.275245227414999</c:v>
                </c:pt>
                <c:pt idx="217">
                  <c:v>44.402125061757602</c:v>
                </c:pt>
                <c:pt idx="218">
                  <c:v>44.525764510223098</c:v>
                </c:pt>
                <c:pt idx="219">
                  <c:v>44.646163572811602</c:v>
                </c:pt>
                <c:pt idx="220">
                  <c:v>44.763322249523199</c:v>
                </c:pt>
                <c:pt idx="221">
                  <c:v>44.877240540357697</c:v>
                </c:pt>
                <c:pt idx="222">
                  <c:v>44.987918445315302</c:v>
                </c:pt>
                <c:pt idx="223">
                  <c:v>45.0953559643959</c:v>
                </c:pt>
                <c:pt idx="224">
                  <c:v>45.199553097599598</c:v>
                </c:pt>
                <c:pt idx="225">
                  <c:v>45.300509844926196</c:v>
                </c:pt>
                <c:pt idx="226">
                  <c:v>45.400695659279599</c:v>
                </c:pt>
                <c:pt idx="227">
                  <c:v>45.498149155397599</c:v>
                </c:pt>
                <c:pt idx="228">
                  <c:v>45.592617565343502</c:v>
                </c:pt>
                <c:pt idx="229">
                  <c:v>45.684100889116699</c:v>
                </c:pt>
                <c:pt idx="230">
                  <c:v>45.772599126717701</c:v>
                </c:pt>
                <c:pt idx="231">
                  <c:v>45.858112278146301</c:v>
                </c:pt>
                <c:pt idx="232">
                  <c:v>45.940640343402599</c:v>
                </c:pt>
                <c:pt idx="233">
                  <c:v>46.020183322486403</c:v>
                </c:pt>
                <c:pt idx="234">
                  <c:v>46.096741215397998</c:v>
                </c:pt>
                <c:pt idx="235">
                  <c:v>46.170314022137099</c:v>
                </c:pt>
                <c:pt idx="236">
                  <c:v>46.240901742703699</c:v>
                </c:pt>
                <c:pt idx="237">
                  <c:v>46.308504377098302</c:v>
                </c:pt>
                <c:pt idx="238">
                  <c:v>46.373121925320298</c:v>
                </c:pt>
                <c:pt idx="239">
                  <c:v>46.4347543873699</c:v>
                </c:pt>
                <c:pt idx="240">
                  <c:v>46.493401763247299</c:v>
                </c:pt>
                <c:pt idx="241">
                  <c:v>47.228156407384503</c:v>
                </c:pt>
                <c:pt idx="242">
                  <c:v>46.942601496046201</c:v>
                </c:pt>
                <c:pt idx="243">
                  <c:v>46.033333450010097</c:v>
                </c:pt>
                <c:pt idx="244">
                  <c:v>44.839050306091501</c:v>
                </c:pt>
                <c:pt idx="245">
                  <c:v>43.416806996193401</c:v>
                </c:pt>
                <c:pt idx="246">
                  <c:v>41.859090362501199</c:v>
                </c:pt>
                <c:pt idx="247">
                  <c:v>40.3020764649564</c:v>
                </c:pt>
                <c:pt idx="248">
                  <c:v>38.779633246783398</c:v>
                </c:pt>
                <c:pt idx="249">
                  <c:v>37.262719969155199</c:v>
                </c:pt>
                <c:pt idx="250">
                  <c:v>35.769603455871902</c:v>
                </c:pt>
                <c:pt idx="251">
                  <c:v>34.332536504341498</c:v>
                </c:pt>
                <c:pt idx="252">
                  <c:v>32.927752944422799</c:v>
                </c:pt>
                <c:pt idx="253">
                  <c:v>31.5552527761158</c:v>
                </c:pt>
                <c:pt idx="254">
                  <c:v>30.266304648809399</c:v>
                </c:pt>
                <c:pt idx="255">
                  <c:v>29.037087140317102</c:v>
                </c:pt>
                <c:pt idx="256">
                  <c:v>27.865132755052201</c:v>
                </c:pt>
                <c:pt idx="257">
                  <c:v>26.7537572629343</c:v>
                </c:pt>
                <c:pt idx="258">
                  <c:v>25.7051450459624</c:v>
                </c:pt>
                <c:pt idx="259">
                  <c:v>24.7170237431794</c:v>
                </c:pt>
                <c:pt idx="260">
                  <c:v>23.788412334814701</c:v>
                </c:pt>
                <c:pt idx="261">
                  <c:v>22.9085663712093</c:v>
                </c:pt>
                <c:pt idx="262">
                  <c:v>22.083713821327901</c:v>
                </c:pt>
                <c:pt idx="263">
                  <c:v>21.313854685170401</c:v>
                </c:pt>
                <c:pt idx="264">
                  <c:v>20.587636082971301</c:v>
                </c:pt>
                <c:pt idx="265">
                  <c:v>19.904272838571199</c:v>
                </c:pt>
                <c:pt idx="266">
                  <c:v>19.267778555144801</c:v>
                </c:pt>
                <c:pt idx="267">
                  <c:v>18.674211187342902</c:v>
                </c:pt>
                <c:pt idx="268">
                  <c:v>18.111213393939899</c:v>
                </c:pt>
                <c:pt idx="269">
                  <c:v>17.586894466017402</c:v>
                </c:pt>
                <c:pt idx="270">
                  <c:v>17.101254403575101</c:v>
                </c:pt>
                <c:pt idx="271">
                  <c:v>13.525592731950001</c:v>
                </c:pt>
                <c:pt idx="272">
                  <c:v>12.4869244728736</c:v>
                </c:pt>
                <c:pt idx="273">
                  <c:v>11.7483556519503</c:v>
                </c:pt>
                <c:pt idx="274">
                  <c:v>11.2297312896265</c:v>
                </c:pt>
                <c:pt idx="275">
                  <c:v>10.8772949078915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D99-4E84-97D5-CA5C42BB3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24832"/>
        <c:axId val="967427784"/>
      </c:scatterChart>
      <c:valAx>
        <c:axId val="967424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27784"/>
        <c:crosses val="autoZero"/>
        <c:crossBetween val="midCat"/>
      </c:valAx>
      <c:valAx>
        <c:axId val="96742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Lämpötila</a:t>
                </a:r>
                <a:r>
                  <a:rPr lang="fi-FI" baseline="0"/>
                  <a:t> C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24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Lujuudenkehitys</a:t>
            </a:r>
            <a:r>
              <a:rPr lang="fi-FI" baseline="0"/>
              <a:t> (-10C)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Taul2!$C$4</c:f>
              <c:strCache>
                <c:ptCount val="1"/>
                <c:pt idx="0">
                  <c:v>Plus 280 kg/m3 (0,65)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Taul2!$F$6:$F$281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1.9110019340804401E-16</c:v>
                </c:pt>
                <c:pt idx="61">
                  <c:v>1.0192352535078401E-14</c:v>
                </c:pt>
                <c:pt idx="62">
                  <c:v>2.1971412771046499E-14</c:v>
                </c:pt>
                <c:pt idx="63">
                  <c:v>3.5528280901312499E-14</c:v>
                </c:pt>
                <c:pt idx="64">
                  <c:v>5.0862956925876397E-14</c:v>
                </c:pt>
                <c:pt idx="65">
                  <c:v>6.7975440844737998E-14</c:v>
                </c:pt>
                <c:pt idx="66">
                  <c:v>3.5466103261719004E-9</c:v>
                </c:pt>
                <c:pt idx="67">
                  <c:v>1.7498356507238798E-8</c:v>
                </c:pt>
                <c:pt idx="68">
                  <c:v>3.5256591696692502E-8</c:v>
                </c:pt>
                <c:pt idx="69">
                  <c:v>3.3692092542332303E-7</c:v>
                </c:pt>
                <c:pt idx="70">
                  <c:v>1.2508057309134299E-6</c:v>
                </c:pt>
                <c:pt idx="71">
                  <c:v>3.8456506975355701E-6</c:v>
                </c:pt>
                <c:pt idx="72">
                  <c:v>1.02646382295056E-5</c:v>
                </c:pt>
                <c:pt idx="73">
                  <c:v>2.7588887077214101E-5</c:v>
                </c:pt>
                <c:pt idx="74">
                  <c:v>6.1343373959130899E-5</c:v>
                </c:pt>
                <c:pt idx="75">
                  <c:v>1.1968662638503601E-4</c:v>
                </c:pt>
                <c:pt idx="76">
                  <c:v>2.14543532490106E-4</c:v>
                </c:pt>
                <c:pt idx="77">
                  <c:v>3.5917624686489897E-4</c:v>
                </c:pt>
                <c:pt idx="78">
                  <c:v>5.6620690770817705E-4</c:v>
                </c:pt>
                <c:pt idx="79">
                  <c:v>8.49735290115464E-4</c:v>
                </c:pt>
                <c:pt idx="80">
                  <c:v>1.22354287835955E-3</c:v>
                </c:pt>
                <c:pt idx="81">
                  <c:v>1.70110899989205E-3</c:v>
                </c:pt>
                <c:pt idx="82">
                  <c:v>2.29529206482585E-3</c:v>
                </c:pt>
                <c:pt idx="83">
                  <c:v>3.0181376736610702E-3</c:v>
                </c:pt>
                <c:pt idx="84">
                  <c:v>3.8807489238294E-3</c:v>
                </c:pt>
                <c:pt idx="85">
                  <c:v>4.8935235338795303E-3</c:v>
                </c:pt>
                <c:pt idx="86">
                  <c:v>6.0653286998934202E-3</c:v>
                </c:pt>
                <c:pt idx="87">
                  <c:v>7.40371704451515E-3</c:v>
                </c:pt>
                <c:pt idx="88">
                  <c:v>8.91570302396592E-3</c:v>
                </c:pt>
                <c:pt idx="89">
                  <c:v>1.06073031329918E-2</c:v>
                </c:pt>
                <c:pt idx="90">
                  <c:v>1.24835829366064E-2</c:v>
                </c:pt>
                <c:pt idx="91">
                  <c:v>1.4548713188957799E-2</c:v>
                </c:pt>
                <c:pt idx="92">
                  <c:v>1.68060311771135E-2</c:v>
                </c:pt>
                <c:pt idx="93">
                  <c:v>1.9258104410533199E-2</c:v>
                </c:pt>
                <c:pt idx="94">
                  <c:v>2.1906857638073301E-2</c:v>
                </c:pt>
                <c:pt idx="95">
                  <c:v>2.47533831317477E-2</c:v>
                </c:pt>
                <c:pt idx="96">
                  <c:v>2.7798314890945999E-2</c:v>
                </c:pt>
                <c:pt idx="97">
                  <c:v>3.1041803930060303E-2</c:v>
                </c:pt>
                <c:pt idx="98">
                  <c:v>3.4483522139633301E-2</c:v>
                </c:pt>
                <c:pt idx="99">
                  <c:v>3.8122713812918201E-2</c:v>
                </c:pt>
                <c:pt idx="100">
                  <c:v>4.1957974762486402E-2</c:v>
                </c:pt>
                <c:pt idx="101">
                  <c:v>4.5986616294550399E-2</c:v>
                </c:pt>
                <c:pt idx="102">
                  <c:v>5.0209043023616999E-2</c:v>
                </c:pt>
                <c:pt idx="103">
                  <c:v>5.4620654196816894E-2</c:v>
                </c:pt>
                <c:pt idx="104">
                  <c:v>5.9223235025183694E-2</c:v>
                </c:pt>
                <c:pt idx="105">
                  <c:v>6.4009650652352909E-2</c:v>
                </c:pt>
                <c:pt idx="106">
                  <c:v>6.8982066958347493E-2</c:v>
                </c:pt>
                <c:pt idx="107">
                  <c:v>7.4133052116538006E-2</c:v>
                </c:pt>
                <c:pt idx="108">
                  <c:v>7.9464491934884807E-2</c:v>
                </c:pt>
                <c:pt idx="109">
                  <c:v>8.4968819264645112E-2</c:v>
                </c:pt>
                <c:pt idx="110">
                  <c:v>9.0647548234682809E-2</c:v>
                </c:pt>
                <c:pt idx="111">
                  <c:v>9.6493256305368189E-2</c:v>
                </c:pt>
                <c:pt idx="112">
                  <c:v>0.10250698283859599</c:v>
                </c:pt>
                <c:pt idx="113">
                  <c:v>0.10868164629470299</c:v>
                </c:pt>
                <c:pt idx="114">
                  <c:v>0.115017755344528</c:v>
                </c:pt>
                <c:pt idx="115">
                  <c:v>0.121502866274445</c:v>
                </c:pt>
                <c:pt idx="116">
                  <c:v>0.128136903593879</c:v>
                </c:pt>
                <c:pt idx="117">
                  <c:v>0.13492181390031299</c:v>
                </c:pt>
                <c:pt idx="118">
                  <c:v>0.14185759719374602</c:v>
                </c:pt>
                <c:pt idx="119">
                  <c:v>0.148930545105524</c:v>
                </c:pt>
                <c:pt idx="120">
                  <c:v>0.15614322777398698</c:v>
                </c:pt>
                <c:pt idx="121">
                  <c:v>0.16349921862591701</c:v>
                </c:pt>
                <c:pt idx="122">
                  <c:v>0.170996472651154</c:v>
                </c:pt>
                <c:pt idx="123">
                  <c:v>0.17861120990204499</c:v>
                </c:pt>
                <c:pt idx="124">
                  <c:v>0.18635775603063301</c:v>
                </c:pt>
                <c:pt idx="125">
                  <c:v>0.19423611103691699</c:v>
                </c:pt>
                <c:pt idx="126">
                  <c:v>0.20223674851724702</c:v>
                </c:pt>
                <c:pt idx="127">
                  <c:v>0.210349278364729</c:v>
                </c:pt>
                <c:pt idx="128">
                  <c:v>0.21858297230558998</c:v>
                </c:pt>
                <c:pt idx="129">
                  <c:v>0.22693783033982998</c:v>
                </c:pt>
                <c:pt idx="130">
                  <c:v>0.23539647844039799</c:v>
                </c:pt>
                <c:pt idx="131">
                  <c:v>0.24396243487687799</c:v>
                </c:pt>
                <c:pt idx="132">
                  <c:v>0.25263950809652203</c:v>
                </c:pt>
                <c:pt idx="133">
                  <c:v>0.26142554043171901</c:v>
                </c:pt>
                <c:pt idx="134">
                  <c:v>0.27030186726196903</c:v>
                </c:pt>
                <c:pt idx="135">
                  <c:v>0.27927993359359804</c:v>
                </c:pt>
                <c:pt idx="136">
                  <c:v>0.28835973942660598</c:v>
                </c:pt>
                <c:pt idx="137">
                  <c:v>0.297526953523579</c:v>
                </c:pt>
                <c:pt idx="138">
                  <c:v>0.30676838885861196</c:v>
                </c:pt>
                <c:pt idx="139">
                  <c:v>0.316096579580465</c:v>
                </c:pt>
                <c:pt idx="140">
                  <c:v>0.32551152568914005</c:v>
                </c:pt>
                <c:pt idx="141">
                  <c:v>0.335013227184636</c:v>
                </c:pt>
                <c:pt idx="142">
                  <c:v>0.34460168406695302</c:v>
                </c:pt>
                <c:pt idx="143">
                  <c:v>0.354276896336091</c:v>
                </c:pt>
                <c:pt idx="144">
                  <c:v>0.36403365721312297</c:v>
                </c:pt>
                <c:pt idx="145">
                  <c:v>0.37384198651224604</c:v>
                </c:pt>
                <c:pt idx="146">
                  <c:v>0.38372769129351803</c:v>
                </c:pt>
                <c:pt idx="147">
                  <c:v>0.39369077155693799</c:v>
                </c:pt>
                <c:pt idx="148">
                  <c:v>0.40373122730250699</c:v>
                </c:pt>
                <c:pt idx="149">
                  <c:v>0.41384905853022402</c:v>
                </c:pt>
                <c:pt idx="150">
                  <c:v>0.42404426524008898</c:v>
                </c:pt>
                <c:pt idx="151">
                  <c:v>0.43431684743210303</c:v>
                </c:pt>
                <c:pt idx="152">
                  <c:v>0.44462535159941696</c:v>
                </c:pt>
                <c:pt idx="153">
                  <c:v>0.45499175271364201</c:v>
                </c:pt>
                <c:pt idx="154">
                  <c:v>0.46542332108399598</c:v>
                </c:pt>
                <c:pt idx="155">
                  <c:v>0.47592005671048099</c:v>
                </c:pt>
                <c:pt idx="156">
                  <c:v>0.48648195959309698</c:v>
                </c:pt>
                <c:pt idx="157">
                  <c:v>0.49710902973184201</c:v>
                </c:pt>
                <c:pt idx="158">
                  <c:v>0.50780126712671902</c:v>
                </c:pt>
                <c:pt idx="159">
                  <c:v>0.51853718941847993</c:v>
                </c:pt>
                <c:pt idx="160">
                  <c:v>0.52931025669449605</c:v>
                </c:pt>
                <c:pt idx="161">
                  <c:v>0.540137903621704</c:v>
                </c:pt>
                <c:pt idx="162">
                  <c:v>0.55102013020010299</c:v>
                </c:pt>
                <c:pt idx="163">
                  <c:v>0.56195693642969391</c:v>
                </c:pt>
                <c:pt idx="164">
                  <c:v>0.57294832231047599</c:v>
                </c:pt>
                <c:pt idx="165">
                  <c:v>0.583994287842449</c:v>
                </c:pt>
                <c:pt idx="166">
                  <c:v>0.59508854690151303</c:v>
                </c:pt>
                <c:pt idx="167">
                  <c:v>0.60620769738262903</c:v>
                </c:pt>
                <c:pt idx="168">
                  <c:v>0.61737317721114993</c:v>
                </c:pt>
                <c:pt idx="169">
                  <c:v>0.62858498638707594</c:v>
                </c:pt>
                <c:pt idx="170">
                  <c:v>0.63984312491040807</c:v>
                </c:pt>
                <c:pt idx="171">
                  <c:v>0.65114759278114398</c:v>
                </c:pt>
                <c:pt idx="172">
                  <c:v>0.66249838999928701</c:v>
                </c:pt>
                <c:pt idx="173">
                  <c:v>0.673878792917739</c:v>
                </c:pt>
                <c:pt idx="174">
                  <c:v>0.68528915276859093</c:v>
                </c:pt>
                <c:pt idx="175">
                  <c:v>0.69673833852803502</c:v>
                </c:pt>
                <c:pt idx="176">
                  <c:v>0.70822635019607294</c:v>
                </c:pt>
                <c:pt idx="177">
                  <c:v>0.71975318777270303</c:v>
                </c:pt>
                <c:pt idx="178">
                  <c:v>0.73131885125792595</c:v>
                </c:pt>
                <c:pt idx="179">
                  <c:v>0.74292265859814799</c:v>
                </c:pt>
                <c:pt idx="180">
                  <c:v>0.75454348114785008</c:v>
                </c:pt>
                <c:pt idx="181">
                  <c:v>0.76619725217824997</c:v>
                </c:pt>
                <c:pt idx="182">
                  <c:v>0.77788397168934598</c:v>
                </c:pt>
                <c:pt idx="183">
                  <c:v>0.78960363968114</c:v>
                </c:pt>
                <c:pt idx="184">
                  <c:v>0.80135625615362993</c:v>
                </c:pt>
                <c:pt idx="185">
                  <c:v>0.81314182110681898</c:v>
                </c:pt>
                <c:pt idx="186">
                  <c:v>0.82495244784898902</c:v>
                </c:pt>
                <c:pt idx="187">
                  <c:v>0.83678282700904094</c:v>
                </c:pt>
                <c:pt idx="188">
                  <c:v>0.84864118600313398</c:v>
                </c:pt>
                <c:pt idx="189">
                  <c:v>0.86052752483126693</c:v>
                </c:pt>
                <c:pt idx="190">
                  <c:v>0.872441843493441</c:v>
                </c:pt>
                <c:pt idx="191">
                  <c:v>0.88438414198965598</c:v>
                </c:pt>
                <c:pt idx="192">
                  <c:v>0.89635442031991197</c:v>
                </c:pt>
                <c:pt idx="193">
                  <c:v>0.90833888618766601</c:v>
                </c:pt>
                <c:pt idx="194">
                  <c:v>0.920345239263337</c:v>
                </c:pt>
                <c:pt idx="195">
                  <c:v>0.932375304422004</c:v>
                </c:pt>
                <c:pt idx="196">
                  <c:v>0.94442908166366502</c:v>
                </c:pt>
                <c:pt idx="197">
                  <c:v>0.95650657098832004</c:v>
                </c:pt>
                <c:pt idx="198">
                  <c:v>0.96860777239596996</c:v>
                </c:pt>
                <c:pt idx="199">
                  <c:v>0.980729126979621</c:v>
                </c:pt>
                <c:pt idx="200">
                  <c:v>0.99286285917392902</c:v>
                </c:pt>
                <c:pt idx="201">
                  <c:v>1.0050166491102099</c:v>
                </c:pt>
                <c:pt idx="202">
                  <c:v>1.0171904967884799</c:v>
                </c:pt>
                <c:pt idx="203">
                  <c:v>1.0293844022087399</c:v>
                </c:pt>
                <c:pt idx="204">
                  <c:v>1.0415983653709699</c:v>
                </c:pt>
                <c:pt idx="205">
                  <c:v>1.0538323862751899</c:v>
                </c:pt>
                <c:pt idx="206">
                  <c:v>1.0660783996171299</c:v>
                </c:pt>
                <c:pt idx="207">
                  <c:v>1.07833832138053</c:v>
                </c:pt>
                <c:pt idx="208">
                  <c:v>1.09061513625538</c:v>
                </c:pt>
                <c:pt idx="209">
                  <c:v>1.1029088442416801</c:v>
                </c:pt>
                <c:pt idx="210">
                  <c:v>1.1152194453394499</c:v>
                </c:pt>
                <c:pt idx="211">
                  <c:v>1.1275469395486701</c:v>
                </c:pt>
                <c:pt idx="212">
                  <c:v>1.1398902559000501</c:v>
                </c:pt>
                <c:pt idx="213">
                  <c:v>1.1522407656309499</c:v>
                </c:pt>
                <c:pt idx="214">
                  <c:v>1.1646054123402698</c:v>
                </c:pt>
                <c:pt idx="215">
                  <c:v>1.1769841960280001</c:v>
                </c:pt>
                <c:pt idx="216">
                  <c:v>1.18937711669416</c:v>
                </c:pt>
                <c:pt idx="217">
                  <c:v>1.2017841743387301</c:v>
                </c:pt>
                <c:pt idx="218">
                  <c:v>1.21420536896172</c:v>
                </c:pt>
                <c:pt idx="219">
                  <c:v>1.22663612792667</c:v>
                </c:pt>
                <c:pt idx="220">
                  <c:v>1.2390751542352301</c:v>
                </c:pt>
                <c:pt idx="221">
                  <c:v>1.2515259026158301</c:v>
                </c:pt>
                <c:pt idx="222">
                  <c:v>1.26398837306846</c:v>
                </c:pt>
                <c:pt idx="223">
                  <c:v>1.2764625655931199</c:v>
                </c:pt>
                <c:pt idx="224">
                  <c:v>1.2889484801898201</c:v>
                </c:pt>
                <c:pt idx="225">
                  <c:v>1.3014461168585501</c:v>
                </c:pt>
                <c:pt idx="226">
                  <c:v>1.3139478706944101</c:v>
                </c:pt>
                <c:pt idx="227">
                  <c:v>1.3264588582977599</c:v>
                </c:pt>
                <c:pt idx="228">
                  <c:v>1.3389794387278899</c:v>
                </c:pt>
                <c:pt idx="229">
                  <c:v>1.35150961198483</c:v>
                </c:pt>
                <c:pt idx="230">
                  <c:v>1.3640493780685501</c:v>
                </c:pt>
                <c:pt idx="231">
                  <c:v>1.37659873697908</c:v>
                </c:pt>
                <c:pt idx="232">
                  <c:v>1.3891552956684701</c:v>
                </c:pt>
                <c:pt idx="233">
                  <c:v>1.40171598680499</c:v>
                </c:pt>
                <c:pt idx="234">
                  <c:v>1.41428438131816</c:v>
                </c:pt>
                <c:pt idx="235">
                  <c:v>1.42686047920798</c:v>
                </c:pt>
                <c:pt idx="236">
                  <c:v>1.4394442804744401</c:v>
                </c:pt>
                <c:pt idx="237">
                  <c:v>1.45203578511755</c:v>
                </c:pt>
                <c:pt idx="238">
                  <c:v>1.4646349931372999</c:v>
                </c:pt>
                <c:pt idx="239">
                  <c:v>1.47723705321014</c:v>
                </c:pt>
                <c:pt idx="240">
                  <c:v>1.4898439517670701</c:v>
                </c:pt>
                <c:pt idx="241">
                  <c:v>1.7936255769740399</c:v>
                </c:pt>
                <c:pt idx="242">
                  <c:v>2.0979405222676299</c:v>
                </c:pt>
                <c:pt idx="243">
                  <c:v>2.4007183682639397</c:v>
                </c:pt>
                <c:pt idx="244">
                  <c:v>2.7004017398871998</c:v>
                </c:pt>
                <c:pt idx="245">
                  <c:v>2.9958186916054701</c:v>
                </c:pt>
                <c:pt idx="246">
                  <c:v>3.2860051087706097</c:v>
                </c:pt>
                <c:pt idx="247">
                  <c:v>3.5701791591691903</c:v>
                </c:pt>
                <c:pt idx="248">
                  <c:v>3.8477253096040598</c:v>
                </c:pt>
                <c:pt idx="249">
                  <c:v>4.1104961726321099</c:v>
                </c:pt>
                <c:pt idx="250">
                  <c:v>4.1696691524319904</c:v>
                </c:pt>
                <c:pt idx="251">
                  <c:v>4.1781547193322801</c:v>
                </c:pt>
                <c:pt idx="252">
                  <c:v>4.1822407577991703</c:v>
                </c:pt>
                <c:pt idx="253">
                  <c:v>4.1822407579879997</c:v>
                </c:pt>
                <c:pt idx="254">
                  <c:v>4.1822407581610497</c:v>
                </c:pt>
                <c:pt idx="255">
                  <c:v>4.1822407581610497</c:v>
                </c:pt>
                <c:pt idx="256">
                  <c:v>4.1822407581610497</c:v>
                </c:pt>
                <c:pt idx="257">
                  <c:v>4.1822407581610497</c:v>
                </c:pt>
                <c:pt idx="258">
                  <c:v>4.1822407581610497</c:v>
                </c:pt>
                <c:pt idx="259">
                  <c:v>4.1822407581610497</c:v>
                </c:pt>
                <c:pt idx="260">
                  <c:v>4.1822407581610497</c:v>
                </c:pt>
                <c:pt idx="261">
                  <c:v>4.1822407581610497</c:v>
                </c:pt>
                <c:pt idx="262">
                  <c:v>4.1822407581610497</c:v>
                </c:pt>
                <c:pt idx="263">
                  <c:v>4.1822407581610497</c:v>
                </c:pt>
                <c:pt idx="264">
                  <c:v>4.1822407581610497</c:v>
                </c:pt>
                <c:pt idx="265">
                  <c:v>4.1822407581610497</c:v>
                </c:pt>
                <c:pt idx="266">
                  <c:v>4.1822407581610497</c:v>
                </c:pt>
                <c:pt idx="267">
                  <c:v>4.1822407581610497</c:v>
                </c:pt>
                <c:pt idx="268">
                  <c:v>4.1822407581610497</c:v>
                </c:pt>
                <c:pt idx="269">
                  <c:v>4.1822407581610497</c:v>
                </c:pt>
                <c:pt idx="270">
                  <c:v>4.1822407581610603</c:v>
                </c:pt>
                <c:pt idx="271">
                  <c:v>4.1822407581610603</c:v>
                </c:pt>
                <c:pt idx="272">
                  <c:v>4.1822407581610603</c:v>
                </c:pt>
                <c:pt idx="273">
                  <c:v>4.1822407581610603</c:v>
                </c:pt>
                <c:pt idx="274">
                  <c:v>4.1822407581610603</c:v>
                </c:pt>
                <c:pt idx="275">
                  <c:v>4.1822407581610603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58-4668-9BB5-CE304775F242}"/>
            </c:ext>
          </c:extLst>
        </c:ser>
        <c:ser>
          <c:idx val="1"/>
          <c:order val="1"/>
          <c:tx>
            <c:strRef>
              <c:f>Taul2!$R$4</c:f>
              <c:strCache>
                <c:ptCount val="1"/>
                <c:pt idx="0">
                  <c:v>Plus 310 kg/m3 (0,60)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Taul2!$U$6:$U$281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4.9872898482317501E-12</c:v>
                </c:pt>
                <c:pt idx="51">
                  <c:v>2.9204996937234901E-11</c:v>
                </c:pt>
                <c:pt idx="52">
                  <c:v>5.7573268709891398E-11</c:v>
                </c:pt>
                <c:pt idx="53">
                  <c:v>9.0092105166201396E-11</c:v>
                </c:pt>
                <c:pt idx="54">
                  <c:v>1.2676150630616499E-10</c:v>
                </c:pt>
                <c:pt idx="55">
                  <c:v>1.67581472129782E-10</c:v>
                </c:pt>
                <c:pt idx="56">
                  <c:v>2.12552002637052E-10</c:v>
                </c:pt>
                <c:pt idx="57">
                  <c:v>2.6167309782797601E-10</c:v>
                </c:pt>
                <c:pt idx="58">
                  <c:v>3.1494475770255404E-10</c:v>
                </c:pt>
                <c:pt idx="59">
                  <c:v>3.7236698226078498E-10</c:v>
                </c:pt>
                <c:pt idx="60">
                  <c:v>5.7310523698225497E-10</c:v>
                </c:pt>
                <c:pt idx="61">
                  <c:v>7.9220705002208E-9</c:v>
                </c:pt>
                <c:pt idx="62">
                  <c:v>1.1552456166513E-6</c:v>
                </c:pt>
                <c:pt idx="63">
                  <c:v>4.0137104852542607E-6</c:v>
                </c:pt>
                <c:pt idx="64">
                  <c:v>9.6506228051949701E-6</c:v>
                </c:pt>
                <c:pt idx="65">
                  <c:v>2.49555825761458E-5</c:v>
                </c:pt>
                <c:pt idx="66">
                  <c:v>6.4952781395014093E-5</c:v>
                </c:pt>
                <c:pt idx="67">
                  <c:v>1.43897367135052E-4</c:v>
                </c:pt>
                <c:pt idx="68">
                  <c:v>2.8357544543171798E-4</c:v>
                </c:pt>
                <c:pt idx="69">
                  <c:v>5.0980521611907902E-4</c:v>
                </c:pt>
                <c:pt idx="70">
                  <c:v>8.5101616110445694E-4</c:v>
                </c:pt>
                <c:pt idx="71">
                  <c:v>1.3360164778534098E-3</c:v>
                </c:pt>
                <c:pt idx="72">
                  <c:v>1.9923523644805301E-3</c:v>
                </c:pt>
                <c:pt idx="73">
                  <c:v>2.8462223817484799E-3</c:v>
                </c:pt>
                <c:pt idx="74">
                  <c:v>3.9223968149180903E-3</c:v>
                </c:pt>
                <c:pt idx="75">
                  <c:v>5.2423108973530894E-3</c:v>
                </c:pt>
                <c:pt idx="76">
                  <c:v>6.8249471197337798E-3</c:v>
                </c:pt>
                <c:pt idx="77">
                  <c:v>8.6869632640661203E-3</c:v>
                </c:pt>
                <c:pt idx="78">
                  <c:v>1.08424880563214E-2</c:v>
                </c:pt>
                <c:pt idx="79">
                  <c:v>1.3303226701866301E-2</c:v>
                </c:pt>
                <c:pt idx="80">
                  <c:v>1.6078607006117501E-2</c:v>
                </c:pt>
                <c:pt idx="81">
                  <c:v>1.9175949302674199E-2</c:v>
                </c:pt>
                <c:pt idx="82">
                  <c:v>2.26006478563416E-2</c:v>
                </c:pt>
                <c:pt idx="83">
                  <c:v>2.6356354933760599E-2</c:v>
                </c:pt>
                <c:pt idx="84">
                  <c:v>3.0445164380348801E-2</c:v>
                </c:pt>
                <c:pt idx="85">
                  <c:v>3.48677487463653E-2</c:v>
                </c:pt>
                <c:pt idx="86">
                  <c:v>3.9623523678534597E-2</c:v>
                </c:pt>
                <c:pt idx="87">
                  <c:v>4.4710551784291799E-2</c:v>
                </c:pt>
                <c:pt idx="88">
                  <c:v>5.0125023512370699E-2</c:v>
                </c:pt>
                <c:pt idx="89">
                  <c:v>5.5865014148769605E-2</c:v>
                </c:pt>
                <c:pt idx="90">
                  <c:v>6.1926776556074502E-2</c:v>
                </c:pt>
                <c:pt idx="91">
                  <c:v>6.8304407001566592E-2</c:v>
                </c:pt>
                <c:pt idx="92">
                  <c:v>7.4995399545229505E-2</c:v>
                </c:pt>
                <c:pt idx="93">
                  <c:v>8.19904668515989E-2</c:v>
                </c:pt>
                <c:pt idx="94">
                  <c:v>8.9287272482050498E-2</c:v>
                </c:pt>
                <c:pt idx="95">
                  <c:v>9.6878749901776098E-2</c:v>
                </c:pt>
                <c:pt idx="96">
                  <c:v>0.104756485773615</c:v>
                </c:pt>
                <c:pt idx="97">
                  <c:v>0.112918101814013</c:v>
                </c:pt>
                <c:pt idx="98">
                  <c:v>0.121352533684482</c:v>
                </c:pt>
                <c:pt idx="99">
                  <c:v>0.13005640650397099</c:v>
                </c:pt>
                <c:pt idx="100">
                  <c:v>0.13902292969362601</c:v>
                </c:pt>
                <c:pt idx="101">
                  <c:v>0.14823150337063201</c:v>
                </c:pt>
                <c:pt idx="102">
                  <c:v>0.15768493429979299</c:v>
                </c:pt>
                <c:pt idx="103">
                  <c:v>0.16738429183658399</c:v>
                </c:pt>
                <c:pt idx="104">
                  <c:v>0.17731144762270798</c:v>
                </c:pt>
                <c:pt idx="105">
                  <c:v>0.18746259385470698</c:v>
                </c:pt>
                <c:pt idx="106">
                  <c:v>0.19784528607090199</c:v>
                </c:pt>
                <c:pt idx="107">
                  <c:v>0.20844661666235401</c:v>
                </c:pt>
                <c:pt idx="108">
                  <c:v>0.21924215647891301</c:v>
                </c:pt>
                <c:pt idx="109">
                  <c:v>0.23024911932442402</c:v>
                </c:pt>
                <c:pt idx="110">
                  <c:v>0.24146543705527701</c:v>
                </c:pt>
                <c:pt idx="111">
                  <c:v>0.25285211663804202</c:v>
                </c:pt>
                <c:pt idx="112">
                  <c:v>0.26443068364810601</c:v>
                </c:pt>
                <c:pt idx="113">
                  <c:v>0.27620113808546903</c:v>
                </c:pt>
                <c:pt idx="114">
                  <c:v>0.28813457481822696</c:v>
                </c:pt>
                <c:pt idx="115">
                  <c:v>0.30023515512861704</c:v>
                </c:pt>
                <c:pt idx="116">
                  <c:v>0.31250924105378503</c:v>
                </c:pt>
                <c:pt idx="117">
                  <c:v>0.32494126067851897</c:v>
                </c:pt>
                <c:pt idx="118">
                  <c:v>0.33751760744509396</c:v>
                </c:pt>
                <c:pt idx="119">
                  <c:v>0.35025044092020002</c:v>
                </c:pt>
                <c:pt idx="120">
                  <c:v>0.36313443801295797</c:v>
                </c:pt>
                <c:pt idx="121">
                  <c:v>0.37614371965316101</c:v>
                </c:pt>
                <c:pt idx="122">
                  <c:v>0.38929388100447304</c:v>
                </c:pt>
                <c:pt idx="123">
                  <c:v>0.40258492206689195</c:v>
                </c:pt>
                <c:pt idx="124">
                  <c:v>0.41597043000752898</c:v>
                </c:pt>
                <c:pt idx="125">
                  <c:v>0.42946877300131897</c:v>
                </c:pt>
                <c:pt idx="126">
                  <c:v>0.44308359280427201</c:v>
                </c:pt>
                <c:pt idx="127">
                  <c:v>0.45681488941638898</c:v>
                </c:pt>
                <c:pt idx="128">
                  <c:v>0.47066266283767</c:v>
                </c:pt>
                <c:pt idx="129">
                  <c:v>0.48462691306811501</c:v>
                </c:pt>
                <c:pt idx="130">
                  <c:v>0.498690857325854</c:v>
                </c:pt>
                <c:pt idx="131">
                  <c:v>0.51282711399310499</c:v>
                </c:pt>
                <c:pt idx="132">
                  <c:v>0.52706504535755094</c:v>
                </c:pt>
                <c:pt idx="133">
                  <c:v>0.54140465141919303</c:v>
                </c:pt>
                <c:pt idx="134">
                  <c:v>0.55584593217803091</c:v>
                </c:pt>
                <c:pt idx="135">
                  <c:v>0.57038888763406392</c:v>
                </c:pt>
                <c:pt idx="136">
                  <c:v>0.58503351778729207</c:v>
                </c:pt>
                <c:pt idx="137">
                  <c:v>0.59972759166644696</c:v>
                </c:pt>
                <c:pt idx="138">
                  <c:v>0.614489304733152</c:v>
                </c:pt>
                <c:pt idx="139">
                  <c:v>0.62933368766789199</c:v>
                </c:pt>
                <c:pt idx="140">
                  <c:v>0.64426074047066706</c:v>
                </c:pt>
                <c:pt idx="141">
                  <c:v>0.65927046314147797</c:v>
                </c:pt>
                <c:pt idx="142">
                  <c:v>0.67436285568032295</c:v>
                </c:pt>
                <c:pt idx="143">
                  <c:v>0.689528586321836</c:v>
                </c:pt>
                <c:pt idx="144">
                  <c:v>0.70472256085024709</c:v>
                </c:pt>
                <c:pt idx="145">
                  <c:v>0.71998310850280201</c:v>
                </c:pt>
                <c:pt idx="146">
                  <c:v>0.73531022927949707</c:v>
                </c:pt>
                <c:pt idx="147">
                  <c:v>0.75070392318033496</c:v>
                </c:pt>
                <c:pt idx="148">
                  <c:v>0.7661641902053159</c:v>
                </c:pt>
                <c:pt idx="149">
                  <c:v>0.78169103035443699</c:v>
                </c:pt>
                <c:pt idx="150">
                  <c:v>0.79725644382275895</c:v>
                </c:pt>
                <c:pt idx="151">
                  <c:v>0.81285876975347993</c:v>
                </c:pt>
                <c:pt idx="152">
                  <c:v>0.82851451222328198</c:v>
                </c:pt>
                <c:pt idx="153">
                  <c:v>0.84422367123216402</c:v>
                </c:pt>
                <c:pt idx="154">
                  <c:v>0.85998624678012703</c:v>
                </c:pt>
                <c:pt idx="155">
                  <c:v>0.87580223886716901</c:v>
                </c:pt>
                <c:pt idx="156">
                  <c:v>0.89167109247137999</c:v>
                </c:pt>
                <c:pt idx="157">
                  <c:v>0.90755182212647001</c:v>
                </c:pt>
                <c:pt idx="158">
                  <c:v>0.92347490323263304</c:v>
                </c:pt>
                <c:pt idx="159">
                  <c:v>0.93944033578987107</c:v>
                </c:pt>
                <c:pt idx="160">
                  <c:v>0.955448119798183</c:v>
                </c:pt>
                <c:pt idx="161">
                  <c:v>0.97149825525756706</c:v>
                </c:pt>
                <c:pt idx="162">
                  <c:v>0.987590742168026</c:v>
                </c:pt>
                <c:pt idx="163">
                  <c:v>1.00371208955726</c:v>
                </c:pt>
                <c:pt idx="164">
                  <c:v>1.0198520787074901</c:v>
                </c:pt>
                <c:pt idx="165">
                  <c:v>1.0360256166600801</c:v>
                </c:pt>
                <c:pt idx="166">
                  <c:v>1.05223270341505</c:v>
                </c:pt>
                <c:pt idx="167">
                  <c:v>1.0684733389723999</c:v>
                </c:pt>
                <c:pt idx="168">
                  <c:v>1.08474752333211</c:v>
                </c:pt>
                <c:pt idx="169">
                  <c:v>1.1010552564942</c:v>
                </c:pt>
                <c:pt idx="170">
                  <c:v>1.1173734931994299</c:v>
                </c:pt>
                <c:pt idx="171">
                  <c:v>1.1337147777219301</c:v>
                </c:pt>
                <c:pt idx="172">
                  <c:v>1.15008239338303</c:v>
                </c:pt>
                <c:pt idx="173">
                  <c:v>1.1664763401827301</c:v>
                </c:pt>
                <c:pt idx="174">
                  <c:v>1.1828966181210301</c:v>
                </c:pt>
                <c:pt idx="175">
                  <c:v>1.1993432271979201</c:v>
                </c:pt>
                <c:pt idx="176">
                  <c:v>1.2158104709512501</c:v>
                </c:pt>
                <c:pt idx="177">
                  <c:v>1.23228563270313</c:v>
                </c:pt>
                <c:pt idx="178">
                  <c:v>1.24878120116015</c:v>
                </c:pt>
                <c:pt idx="179">
                  <c:v>1.26529717632232</c:v>
                </c:pt>
                <c:pt idx="180">
                  <c:v>1.2818335581896301</c:v>
                </c:pt>
                <c:pt idx="181">
                  <c:v>1.2983903467620799</c:v>
                </c:pt>
                <c:pt idx="182">
                  <c:v>1.31496754203968</c:v>
                </c:pt>
                <c:pt idx="183">
                  <c:v>1.3315526705040799</c:v>
                </c:pt>
                <c:pt idx="184">
                  <c:v>1.3481487597152699</c:v>
                </c:pt>
                <c:pt idx="185">
                  <c:v>1.36476037513876</c:v>
                </c:pt>
                <c:pt idx="186">
                  <c:v>1.38138751677454</c:v>
                </c:pt>
                <c:pt idx="187">
                  <c:v>1.39803018462261</c:v>
                </c:pt>
                <c:pt idx="188">
                  <c:v>1.41468837868296</c:v>
                </c:pt>
                <c:pt idx="189">
                  <c:v>1.4313604221480001</c:v>
                </c:pt>
                <c:pt idx="190">
                  <c:v>1.4480338562506301</c:v>
                </c:pt>
                <c:pt idx="191">
                  <c:v>1.4647187755419599</c:v>
                </c:pt>
                <c:pt idx="192">
                  <c:v>1.4814151800219801</c:v>
                </c:pt>
                <c:pt idx="193">
                  <c:v>1.49812306969069</c:v>
                </c:pt>
                <c:pt idx="194">
                  <c:v>1.5148424445480899</c:v>
                </c:pt>
                <c:pt idx="195">
                  <c:v>1.5315733045941802</c:v>
                </c:pt>
                <c:pt idx="196">
                  <c:v>1.5483091078739299</c:v>
                </c:pt>
                <c:pt idx="197">
                  <c:v>1.56504834514381</c:v>
                </c:pt>
                <c:pt idx="198">
                  <c:v>1.5817957010030299</c:v>
                </c:pt>
                <c:pt idx="199">
                  <c:v>1.5985511754516</c:v>
                </c:pt>
                <c:pt idx="200">
                  <c:v>1.6153147684895202</c:v>
                </c:pt>
                <c:pt idx="201">
                  <c:v>1.6320864801167698</c:v>
                </c:pt>
                <c:pt idx="202">
                  <c:v>1.64886631033338</c:v>
                </c:pt>
                <c:pt idx="203">
                  <c:v>1.6656439514965</c:v>
                </c:pt>
                <c:pt idx="204">
                  <c:v>1.6824265841274</c:v>
                </c:pt>
                <c:pt idx="205">
                  <c:v>1.6992145107872099</c:v>
                </c:pt>
                <c:pt idx="206">
                  <c:v>1.7160077314759299</c:v>
                </c:pt>
                <c:pt idx="207">
                  <c:v>1.7328062461935601</c:v>
                </c:pt>
                <c:pt idx="208">
                  <c:v>1.7496100549401101</c:v>
                </c:pt>
                <c:pt idx="209">
                  <c:v>1.7664159211184101</c:v>
                </c:pt>
                <c:pt idx="210">
                  <c:v>1.78322033868787</c:v>
                </c:pt>
                <c:pt idx="211">
                  <c:v>1.8000276618415598</c:v>
                </c:pt>
                <c:pt idx="212">
                  <c:v>1.81683789057947</c:v>
                </c:pt>
                <c:pt idx="213">
                  <c:v>1.83365102490161</c:v>
                </c:pt>
                <c:pt idx="214">
                  <c:v>1.8504670648079802</c:v>
                </c:pt>
                <c:pt idx="215">
                  <c:v>1.86728601029858</c:v>
                </c:pt>
                <c:pt idx="216">
                  <c:v>1.8841017602762899</c:v>
                </c:pt>
                <c:pt idx="217">
                  <c:v>1.9009171471664701</c:v>
                </c:pt>
                <c:pt idx="218">
                  <c:v>1.91773340266961</c:v>
                </c:pt>
                <c:pt idx="219">
                  <c:v>1.9345505267857002</c:v>
                </c:pt>
                <c:pt idx="220">
                  <c:v>1.9513685195147399</c:v>
                </c:pt>
                <c:pt idx="221">
                  <c:v>1.9681873808567301</c:v>
                </c:pt>
                <c:pt idx="222">
                  <c:v>1.9850057262218799</c:v>
                </c:pt>
                <c:pt idx="223">
                  <c:v>2.0018192900106602</c:v>
                </c:pt>
                <c:pt idx="224">
                  <c:v>2.0186319731528402</c:v>
                </c:pt>
                <c:pt idx="225">
                  <c:v>2.0354437756484098</c:v>
                </c:pt>
                <c:pt idx="226">
                  <c:v>2.0522546974973901</c:v>
                </c:pt>
                <c:pt idx="227">
                  <c:v>2.0690647386997703</c:v>
                </c:pt>
                <c:pt idx="228">
                  <c:v>2.0858738992555401</c:v>
                </c:pt>
                <c:pt idx="229">
                  <c:v>2.1026785616627</c:v>
                </c:pt>
                <c:pt idx="230">
                  <c:v>2.1194791661280599</c:v>
                </c:pt>
                <c:pt idx="231">
                  <c:v>2.1362773607228198</c:v>
                </c:pt>
                <c:pt idx="232">
                  <c:v>2.15307314544697</c:v>
                </c:pt>
                <c:pt idx="233">
                  <c:v>2.1698665203005203</c:v>
                </c:pt>
                <c:pt idx="234">
                  <c:v>2.1866574852834697</c:v>
                </c:pt>
                <c:pt idx="235">
                  <c:v>2.2034457034256398</c:v>
                </c:pt>
                <c:pt idx="236">
                  <c:v>2.2202266898699801</c:v>
                </c:pt>
                <c:pt idx="237">
                  <c:v>2.23700393170345</c:v>
                </c:pt>
                <c:pt idx="238">
                  <c:v>2.2537774289260502</c:v>
                </c:pt>
                <c:pt idx="239">
                  <c:v>2.2705471815377702</c:v>
                </c:pt>
                <c:pt idx="240">
                  <c:v>2.2873131895386103</c:v>
                </c:pt>
                <c:pt idx="241">
                  <c:v>2.6879150606123399</c:v>
                </c:pt>
                <c:pt idx="242">
                  <c:v>3.0837491249831301</c:v>
                </c:pt>
                <c:pt idx="243">
                  <c:v>3.47163388747492</c:v>
                </c:pt>
                <c:pt idx="244">
                  <c:v>3.85187272263008</c:v>
                </c:pt>
                <c:pt idx="245">
                  <c:v>4.22362627853762</c:v>
                </c:pt>
                <c:pt idx="246">
                  <c:v>4.5831585335868699</c:v>
                </c:pt>
                <c:pt idx="247">
                  <c:v>4.9343638472138904</c:v>
                </c:pt>
                <c:pt idx="248">
                  <c:v>5.2757883104597498</c:v>
                </c:pt>
                <c:pt idx="249">
                  <c:v>5.6051901072188199</c:v>
                </c:pt>
                <c:pt idx="250">
                  <c:v>5.9238357490388198</c:v>
                </c:pt>
                <c:pt idx="251">
                  <c:v>6.2318754742328597</c:v>
                </c:pt>
                <c:pt idx="252">
                  <c:v>6.3380574692990903</c:v>
                </c:pt>
                <c:pt idx="253">
                  <c:v>6.3380556010969897</c:v>
                </c:pt>
                <c:pt idx="254">
                  <c:v>6.3380556010969595</c:v>
                </c:pt>
                <c:pt idx="255">
                  <c:v>6.3380556010969595</c:v>
                </c:pt>
                <c:pt idx="256">
                  <c:v>6.3380556010969595</c:v>
                </c:pt>
                <c:pt idx="257">
                  <c:v>6.3380556010969595</c:v>
                </c:pt>
                <c:pt idx="258">
                  <c:v>6.3380556010969595</c:v>
                </c:pt>
                <c:pt idx="259">
                  <c:v>6.3380556010969595</c:v>
                </c:pt>
                <c:pt idx="260">
                  <c:v>6.3380556010969595</c:v>
                </c:pt>
                <c:pt idx="261">
                  <c:v>6.3380556010969595</c:v>
                </c:pt>
                <c:pt idx="262">
                  <c:v>6.3380556010969595</c:v>
                </c:pt>
                <c:pt idx="263">
                  <c:v>6.3380556010969595</c:v>
                </c:pt>
                <c:pt idx="264">
                  <c:v>6.3380556010969595</c:v>
                </c:pt>
                <c:pt idx="265">
                  <c:v>6.3380556010969595</c:v>
                </c:pt>
                <c:pt idx="266">
                  <c:v>6.3380556010969595</c:v>
                </c:pt>
                <c:pt idx="267">
                  <c:v>6.3380556010969595</c:v>
                </c:pt>
                <c:pt idx="268">
                  <c:v>6.3380556010969595</c:v>
                </c:pt>
                <c:pt idx="269">
                  <c:v>6.3380556010969595</c:v>
                </c:pt>
                <c:pt idx="270">
                  <c:v>6.3380556010969595</c:v>
                </c:pt>
                <c:pt idx="271">
                  <c:v>6.3380556010969702</c:v>
                </c:pt>
                <c:pt idx="272">
                  <c:v>6.3380556010969702</c:v>
                </c:pt>
                <c:pt idx="273">
                  <c:v>6.3380556010969702</c:v>
                </c:pt>
                <c:pt idx="274">
                  <c:v>6.3380556010969702</c:v>
                </c:pt>
                <c:pt idx="275">
                  <c:v>6.3380556010969702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658-4668-9BB5-CE304775F242}"/>
            </c:ext>
          </c:extLst>
        </c:ser>
        <c:ser>
          <c:idx val="2"/>
          <c:order val="2"/>
          <c:tx>
            <c:strRef>
              <c:f>Taul2!$AG$4</c:f>
              <c:strCache>
                <c:ptCount val="1"/>
                <c:pt idx="0">
                  <c:v>Rapid 300 kg/m3 (0,62)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Taul2!$AJ$6:$AJ$281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6.42863621025502E-6</c:v>
                </c:pt>
                <c:pt idx="103">
                  <c:v>1.3477203113748E-5</c:v>
                </c:pt>
                <c:pt idx="104">
                  <c:v>2.1126921836650499E-5</c:v>
                </c:pt>
                <c:pt idx="105">
                  <c:v>2.93777923789623E-5</c:v>
                </c:pt>
                <c:pt idx="106">
                  <c:v>3.82298147406836E-5</c:v>
                </c:pt>
                <c:pt idx="107">
                  <c:v>7.7339079942067397E-5</c:v>
                </c:pt>
                <c:pt idx="108">
                  <c:v>2.4198963289871999E-4</c:v>
                </c:pt>
                <c:pt idx="109">
                  <c:v>6.8436163203372492E-4</c:v>
                </c:pt>
                <c:pt idx="110">
                  <c:v>1.6107233659675801E-3</c:v>
                </c:pt>
                <c:pt idx="111">
                  <c:v>3.24521808332669E-3</c:v>
                </c:pt>
                <c:pt idx="112">
                  <c:v>5.7937223263605899E-3</c:v>
                </c:pt>
                <c:pt idx="113">
                  <c:v>9.4297371104451796E-3</c:v>
                </c:pt>
                <c:pt idx="114">
                  <c:v>1.42909818047609E-2</c:v>
                </c:pt>
                <c:pt idx="115">
                  <c:v>2.0481061996411202E-2</c:v>
                </c:pt>
                <c:pt idx="116">
                  <c:v>2.8073107900272801E-2</c:v>
                </c:pt>
                <c:pt idx="117">
                  <c:v>3.7117816529510898E-2</c:v>
                </c:pt>
                <c:pt idx="118">
                  <c:v>4.7635526435312901E-2</c:v>
                </c:pt>
                <c:pt idx="119">
                  <c:v>5.96293230946335E-2</c:v>
                </c:pt>
                <c:pt idx="120">
                  <c:v>7.3091727057832401E-2</c:v>
                </c:pt>
                <c:pt idx="121">
                  <c:v>8.8002883690947595E-2</c:v>
                </c:pt>
                <c:pt idx="122">
                  <c:v>0.104333476816818</c:v>
                </c:pt>
                <c:pt idx="123">
                  <c:v>0.122047001236693</c:v>
                </c:pt>
                <c:pt idx="124">
                  <c:v>0.141102888592648</c:v>
                </c:pt>
                <c:pt idx="125">
                  <c:v>0.16145638124360798</c:v>
                </c:pt>
                <c:pt idx="126">
                  <c:v>0.18306023131517901</c:v>
                </c:pt>
                <c:pt idx="127">
                  <c:v>0.20586567464671102</c:v>
                </c:pt>
                <c:pt idx="128">
                  <c:v>0.22982320827563499</c:v>
                </c:pt>
                <c:pt idx="129">
                  <c:v>0.25488320526316899</c:v>
                </c:pt>
                <c:pt idx="130">
                  <c:v>0.28099639585870401</c:v>
                </c:pt>
                <c:pt idx="131">
                  <c:v>0.308099154122634</c:v>
                </c:pt>
                <c:pt idx="132">
                  <c:v>0.33614312001062097</c:v>
                </c:pt>
                <c:pt idx="133">
                  <c:v>0.36509146895560901</c:v>
                </c:pt>
                <c:pt idx="134">
                  <c:v>0.39492669446951001</c:v>
                </c:pt>
                <c:pt idx="135">
                  <c:v>0.425559179151619</c:v>
                </c:pt>
                <c:pt idx="136">
                  <c:v>0.45699263595163603</c:v>
                </c:pt>
                <c:pt idx="137">
                  <c:v>0.48915641867050202</c:v>
                </c:pt>
                <c:pt idx="138">
                  <c:v>0.52202629859690697</c:v>
                </c:pt>
                <c:pt idx="139">
                  <c:v>0.55556937986590704</c:v>
                </c:pt>
                <c:pt idx="140">
                  <c:v>0.58972582030989107</c:v>
                </c:pt>
                <c:pt idx="141">
                  <c:v>0.624493758376506</c:v>
                </c:pt>
                <c:pt idx="142">
                  <c:v>0.65981384570440194</c:v>
                </c:pt>
                <c:pt idx="143">
                  <c:v>0.69567251334467295</c:v>
                </c:pt>
                <c:pt idx="144">
                  <c:v>0.73203688631092001</c:v>
                </c:pt>
                <c:pt idx="145">
                  <c:v>0.76886688005852699</c:v>
                </c:pt>
                <c:pt idx="146">
                  <c:v>0.80615618730109895</c:v>
                </c:pt>
                <c:pt idx="147">
                  <c:v>0.84385721004502701</c:v>
                </c:pt>
                <c:pt idx="148">
                  <c:v>0.881963355597017</c:v>
                </c:pt>
                <c:pt idx="149">
                  <c:v>0.92044410713840696</c:v>
                </c:pt>
                <c:pt idx="150">
                  <c:v>0.959273498699035</c:v>
                </c:pt>
                <c:pt idx="151">
                  <c:v>0.99844297242332991</c:v>
                </c:pt>
                <c:pt idx="152">
                  <c:v>1.03791492665621</c:v>
                </c:pt>
                <c:pt idx="153">
                  <c:v>1.0776870380878099</c:v>
                </c:pt>
                <c:pt idx="154">
                  <c:v>1.1177321724674298</c:v>
                </c:pt>
                <c:pt idx="155">
                  <c:v>1.15803400817668</c:v>
                </c:pt>
                <c:pt idx="156">
                  <c:v>1.1985822618975399</c:v>
                </c:pt>
                <c:pt idx="157">
                  <c:v>1.2393222407931002</c:v>
                </c:pt>
                <c:pt idx="158">
                  <c:v>1.2802701448516201</c:v>
                </c:pt>
                <c:pt idx="159">
                  <c:v>1.32142597407311</c:v>
                </c:pt>
                <c:pt idx="160">
                  <c:v>1.3627501123594099</c:v>
                </c:pt>
                <c:pt idx="161">
                  <c:v>1.4042392401797599</c:v>
                </c:pt>
                <c:pt idx="162">
                  <c:v>1.4459075033116799</c:v>
                </c:pt>
                <c:pt idx="163">
                  <c:v>1.4877340329800499</c:v>
                </c:pt>
                <c:pt idx="164">
                  <c:v>1.52966660656473</c:v>
                </c:pt>
                <c:pt idx="165">
                  <c:v>1.57174057366421</c:v>
                </c:pt>
                <c:pt idx="166">
                  <c:v>1.6139559342784999</c:v>
                </c:pt>
                <c:pt idx="167">
                  <c:v>1.6562469674326301</c:v>
                </c:pt>
                <c:pt idx="168">
                  <c:v>1.69864205372998</c:v>
                </c:pt>
                <c:pt idx="169">
                  <c:v>1.74114541310355</c:v>
                </c:pt>
                <c:pt idx="170">
                  <c:v>1.7837266720437999</c:v>
                </c:pt>
                <c:pt idx="171">
                  <c:v>1.82636889111717</c:v>
                </c:pt>
                <c:pt idx="172">
                  <c:v>1.86909096704303</c:v>
                </c:pt>
                <c:pt idx="173">
                  <c:v>1.9118857348207701</c:v>
                </c:pt>
                <c:pt idx="174">
                  <c:v>1.9547105357510899</c:v>
                </c:pt>
                <c:pt idx="175">
                  <c:v>1.9975910051821801</c:v>
                </c:pt>
                <c:pt idx="176">
                  <c:v>2.0405271431140499</c:v>
                </c:pt>
                <c:pt idx="177">
                  <c:v>2.0834620983032002</c:v>
                </c:pt>
                <c:pt idx="178">
                  <c:v>2.1264066163186102</c:v>
                </c:pt>
                <c:pt idx="179">
                  <c:v>2.1693722326674498</c:v>
                </c:pt>
                <c:pt idx="180">
                  <c:v>2.2123589473497298</c:v>
                </c:pt>
                <c:pt idx="181">
                  <c:v>2.2553667603654599</c:v>
                </c:pt>
                <c:pt idx="182">
                  <c:v>2.2983956717146299</c:v>
                </c:pt>
                <c:pt idx="183">
                  <c:v>2.3414438359549599</c:v>
                </c:pt>
                <c:pt idx="184">
                  <c:v>2.38445167173712</c:v>
                </c:pt>
                <c:pt idx="185">
                  <c:v>2.4274644296729098</c:v>
                </c:pt>
                <c:pt idx="186">
                  <c:v>2.47048210976233</c:v>
                </c:pt>
                <c:pt idx="187">
                  <c:v>2.5135047120053802</c:v>
                </c:pt>
                <c:pt idx="188">
                  <c:v>2.5565322364020702</c:v>
                </c:pt>
                <c:pt idx="189">
                  <c:v>2.5995646829523902</c:v>
                </c:pt>
                <c:pt idx="190">
                  <c:v>2.6425284207081301</c:v>
                </c:pt>
                <c:pt idx="191">
                  <c:v>2.68547204231451</c:v>
                </c:pt>
                <c:pt idx="192">
                  <c:v>2.72839862811648</c:v>
                </c:pt>
                <c:pt idx="193">
                  <c:v>2.7713081781140398</c:v>
                </c:pt>
                <c:pt idx="194">
                  <c:v>2.8142006923071996</c:v>
                </c:pt>
                <c:pt idx="195">
                  <c:v>2.8570761706959402</c:v>
                </c:pt>
                <c:pt idx="196">
                  <c:v>2.8998856247441096</c:v>
                </c:pt>
                <c:pt idx="197">
                  <c:v>2.9426558298979901</c:v>
                </c:pt>
                <c:pt idx="198">
                  <c:v>2.9853928663577101</c:v>
                </c:pt>
                <c:pt idx="199">
                  <c:v>3.0280967341232699</c:v>
                </c:pt>
                <c:pt idx="200">
                  <c:v>3.0707674331946602</c:v>
                </c:pt>
                <c:pt idx="201">
                  <c:v>3.1134049635718899</c:v>
                </c:pt>
                <c:pt idx="202">
                  <c:v>3.1559760160176697</c:v>
                </c:pt>
                <c:pt idx="203">
                  <c:v>3.1984942648897303</c:v>
                </c:pt>
                <c:pt idx="204">
                  <c:v>3.2409671272059999</c:v>
                </c:pt>
                <c:pt idx="205">
                  <c:v>3.28339460296649</c:v>
                </c:pt>
                <c:pt idx="206">
                  <c:v>3.3257766921712002</c:v>
                </c:pt>
                <c:pt idx="207">
                  <c:v>3.3681133948201301</c:v>
                </c:pt>
                <c:pt idx="208">
                  <c:v>3.4103823889131801</c:v>
                </c:pt>
                <c:pt idx="209">
                  <c:v>3.4525891257040198</c:v>
                </c:pt>
                <c:pt idx="210">
                  <c:v>3.4947412611186603</c:v>
                </c:pt>
                <c:pt idx="211">
                  <c:v>3.5368387951570899</c:v>
                </c:pt>
                <c:pt idx="212">
                  <c:v>3.5788817278193101</c:v>
                </c:pt>
                <c:pt idx="213">
                  <c:v>3.62087005910533</c:v>
                </c:pt>
                <c:pt idx="214">
                  <c:v>3.6627793771983099</c:v>
                </c:pt>
                <c:pt idx="215">
                  <c:v>3.7046105640854798</c:v>
                </c:pt>
                <c:pt idx="216">
                  <c:v>3.7463756613988601</c:v>
                </c:pt>
                <c:pt idx="217">
                  <c:v>3.7880746691384704</c:v>
                </c:pt>
                <c:pt idx="218">
                  <c:v>3.8297075873043003</c:v>
                </c:pt>
                <c:pt idx="219">
                  <c:v>3.8712744158963499</c:v>
                </c:pt>
                <c:pt idx="220">
                  <c:v>3.9127751549146099</c:v>
                </c:pt>
                <c:pt idx="221">
                  <c:v>3.9542098043590999</c:v>
                </c:pt>
                <c:pt idx="222">
                  <c:v>3.9955783642298099</c:v>
                </c:pt>
                <c:pt idx="223">
                  <c:v>4.0368808345267295</c:v>
                </c:pt>
                <c:pt idx="224">
                  <c:v>4.0781172152498799</c:v>
                </c:pt>
                <c:pt idx="225">
                  <c:v>4.1192875063992398</c:v>
                </c:pt>
                <c:pt idx="226">
                  <c:v>4.1603782498774802</c:v>
                </c:pt>
                <c:pt idx="227">
                  <c:v>4.2013845820915803</c:v>
                </c:pt>
                <c:pt idx="228">
                  <c:v>4.2423203188523697</c:v>
                </c:pt>
                <c:pt idx="229">
                  <c:v>4.2831854601598192</c:v>
                </c:pt>
                <c:pt idx="230">
                  <c:v>4.3239800060139597</c:v>
                </c:pt>
                <c:pt idx="231">
                  <c:v>4.3647039564147798</c:v>
                </c:pt>
                <c:pt idx="232">
                  <c:v>4.4053573113622706</c:v>
                </c:pt>
                <c:pt idx="233">
                  <c:v>4.4459400708564294</c:v>
                </c:pt>
                <c:pt idx="234">
                  <c:v>4.4864522348972802</c:v>
                </c:pt>
                <c:pt idx="235">
                  <c:v>4.5268938034847999</c:v>
                </c:pt>
                <c:pt idx="236">
                  <c:v>4.567264776619</c:v>
                </c:pt>
                <c:pt idx="237">
                  <c:v>4.6075651542998699</c:v>
                </c:pt>
                <c:pt idx="238">
                  <c:v>4.6477852577202494</c:v>
                </c:pt>
                <c:pt idx="239">
                  <c:v>4.6879102277400797</c:v>
                </c:pt>
                <c:pt idx="240">
                  <c:v>4.7279596381364994</c:v>
                </c:pt>
                <c:pt idx="241">
                  <c:v>5.66586808007456</c:v>
                </c:pt>
                <c:pt idx="242">
                  <c:v>6.5570126312111201</c:v>
                </c:pt>
                <c:pt idx="243">
                  <c:v>7.4009761412803403</c:v>
                </c:pt>
                <c:pt idx="244">
                  <c:v>8.1980515417885602</c:v>
                </c:pt>
                <c:pt idx="245">
                  <c:v>8.9482876162174314</c:v>
                </c:pt>
                <c:pt idx="246">
                  <c:v>9.6545197250355415</c:v>
                </c:pt>
                <c:pt idx="247">
                  <c:v>10.3157806144239</c:v>
                </c:pt>
                <c:pt idx="248">
                  <c:v>10.9388642569581</c:v>
                </c:pt>
                <c:pt idx="249">
                  <c:v>11.521461671985401</c:v>
                </c:pt>
                <c:pt idx="250">
                  <c:v>12.065438536181901</c:v>
                </c:pt>
                <c:pt idx="251">
                  <c:v>12.578352945889199</c:v>
                </c:pt>
                <c:pt idx="252">
                  <c:v>13.0561113418823</c:v>
                </c:pt>
                <c:pt idx="253">
                  <c:v>13.502946676462301</c:v>
                </c:pt>
                <c:pt idx="254">
                  <c:v>13.923663682747399</c:v>
                </c:pt>
                <c:pt idx="255">
                  <c:v>14.3148760101307</c:v>
                </c:pt>
                <c:pt idx="256">
                  <c:v>14.685410797275299</c:v>
                </c:pt>
                <c:pt idx="257">
                  <c:v>15.0318836982606</c:v>
                </c:pt>
                <c:pt idx="258">
                  <c:v>15.266405675516401</c:v>
                </c:pt>
                <c:pt idx="259">
                  <c:v>15.373615019159599</c:v>
                </c:pt>
                <c:pt idx="260">
                  <c:v>15.4217091886694</c:v>
                </c:pt>
                <c:pt idx="261">
                  <c:v>15.466006936991601</c:v>
                </c:pt>
                <c:pt idx="262">
                  <c:v>15.482132529347099</c:v>
                </c:pt>
                <c:pt idx="263">
                  <c:v>15.4997522122683</c:v>
                </c:pt>
                <c:pt idx="264">
                  <c:v>15.505653162907601</c:v>
                </c:pt>
                <c:pt idx="265">
                  <c:v>15.512446596764701</c:v>
                </c:pt>
                <c:pt idx="266">
                  <c:v>15.515364835915699</c:v>
                </c:pt>
                <c:pt idx="267">
                  <c:v>15.518293695078899</c:v>
                </c:pt>
                <c:pt idx="268">
                  <c:v>15.5216448868741</c:v>
                </c:pt>
                <c:pt idx="269">
                  <c:v>15.5245620515488</c:v>
                </c:pt>
                <c:pt idx="270">
                  <c:v>15.527045189102999</c:v>
                </c:pt>
                <c:pt idx="271">
                  <c:v>15.535812810742</c:v>
                </c:pt>
                <c:pt idx="272">
                  <c:v>15.5372575254151</c:v>
                </c:pt>
                <c:pt idx="273">
                  <c:v>15.537769944632201</c:v>
                </c:pt>
                <c:pt idx="274">
                  <c:v>15.538069044798899</c:v>
                </c:pt>
                <c:pt idx="275">
                  <c:v>15.538184520270901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658-4668-9BB5-CE304775F242}"/>
            </c:ext>
          </c:extLst>
        </c:ser>
        <c:ser>
          <c:idx val="3"/>
          <c:order val="3"/>
          <c:tx>
            <c:strRef>
              <c:f>Taul2!$AV$4</c:f>
              <c:strCache>
                <c:ptCount val="1"/>
                <c:pt idx="0">
                  <c:v>Rapid 340 kg/m3 (0,55)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Taul2!$AY$6:$AY$281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5.30305272579851E-9</c:v>
                </c:pt>
                <c:pt idx="87">
                  <c:v>2.4777423081215501E-8</c:v>
                </c:pt>
                <c:pt idx="88">
                  <c:v>4.998592289573E-8</c:v>
                </c:pt>
                <c:pt idx="89">
                  <c:v>2.0891270774620399E-6</c:v>
                </c:pt>
                <c:pt idx="90">
                  <c:v>9.9356286969526496E-6</c:v>
                </c:pt>
                <c:pt idx="91">
                  <c:v>8.7109794343100298E-5</c:v>
                </c:pt>
                <c:pt idx="92">
                  <c:v>4.8327390491408197E-4</c:v>
                </c:pt>
                <c:pt idx="93">
                  <c:v>1.70663221224363E-3</c:v>
                </c:pt>
                <c:pt idx="94">
                  <c:v>4.3672111206150607E-3</c:v>
                </c:pt>
                <c:pt idx="95">
                  <c:v>9.0416178938631606E-3</c:v>
                </c:pt>
                <c:pt idx="96">
                  <c:v>1.6172927620733902E-2</c:v>
                </c:pt>
                <c:pt idx="97">
                  <c:v>2.6072692709227997E-2</c:v>
                </c:pt>
                <c:pt idx="98">
                  <c:v>3.8937010722802902E-2</c:v>
                </c:pt>
                <c:pt idx="99">
                  <c:v>5.4845913448988197E-2</c:v>
                </c:pt>
                <c:pt idx="100">
                  <c:v>7.3815505457257097E-2</c:v>
                </c:pt>
                <c:pt idx="101">
                  <c:v>9.5812469858353094E-2</c:v>
                </c:pt>
                <c:pt idx="102">
                  <c:v>0.120762749546947</c:v>
                </c:pt>
                <c:pt idx="103">
                  <c:v>0.148568952127451</c:v>
                </c:pt>
                <c:pt idx="104">
                  <c:v>0.17910127633682099</c:v>
                </c:pt>
                <c:pt idx="105">
                  <c:v>0.21223512095730498</c:v>
                </c:pt>
                <c:pt idx="106">
                  <c:v>0.24782928616376099</c:v>
                </c:pt>
                <c:pt idx="107">
                  <c:v>0.28572035700478499</c:v>
                </c:pt>
                <c:pt idx="108">
                  <c:v>0.32575933361239501</c:v>
                </c:pt>
                <c:pt idx="109">
                  <c:v>0.36781805270692897</c:v>
                </c:pt>
                <c:pt idx="110">
                  <c:v>0.41179625991472302</c:v>
                </c:pt>
                <c:pt idx="111">
                  <c:v>0.45755698950863599</c:v>
                </c:pt>
                <c:pt idx="112">
                  <c:v>0.50497386705321601</c:v>
                </c:pt>
                <c:pt idx="113">
                  <c:v>0.55390827712469393</c:v>
                </c:pt>
                <c:pt idx="114">
                  <c:v>0.60427209994393905</c:v>
                </c:pt>
                <c:pt idx="115">
                  <c:v>0.65596256846865297</c:v>
                </c:pt>
                <c:pt idx="116">
                  <c:v>0.70887668604881393</c:v>
                </c:pt>
                <c:pt idx="117">
                  <c:v>0.76290992420015102</c:v>
                </c:pt>
                <c:pt idx="118">
                  <c:v>0.81797806528539196</c:v>
                </c:pt>
                <c:pt idx="119">
                  <c:v>0.87401067590455006</c:v>
                </c:pt>
                <c:pt idx="120">
                  <c:v>0.93092762840267795</c:v>
                </c:pt>
                <c:pt idx="121">
                  <c:v>0.98865352071264601</c:v>
                </c:pt>
                <c:pt idx="122">
                  <c:v>1.0471098183835601</c:v>
                </c:pt>
                <c:pt idx="123">
                  <c:v>1.10625142575533</c:v>
                </c:pt>
                <c:pt idx="124">
                  <c:v>1.1660169558323301</c:v>
                </c:pt>
                <c:pt idx="125">
                  <c:v>1.2263495727285301</c:v>
                </c:pt>
                <c:pt idx="126">
                  <c:v>1.2871896216303</c:v>
                </c:pt>
                <c:pt idx="127">
                  <c:v>1.34849810334344</c:v>
                </c:pt>
                <c:pt idx="128">
                  <c:v>1.4102324206558401</c:v>
                </c:pt>
                <c:pt idx="129">
                  <c:v>1.4723493619383901</c:v>
                </c:pt>
                <c:pt idx="130">
                  <c:v>1.53480605896232</c:v>
                </c:pt>
                <c:pt idx="131">
                  <c:v>1.5975331355481799</c:v>
                </c:pt>
                <c:pt idx="132">
                  <c:v>1.6605243620129599</c:v>
                </c:pt>
                <c:pt idx="133">
                  <c:v>1.7237653122557099</c:v>
                </c:pt>
                <c:pt idx="134">
                  <c:v>1.78720146911939</c:v>
                </c:pt>
                <c:pt idx="135">
                  <c:v>1.85086229494469</c:v>
                </c:pt>
                <c:pt idx="136">
                  <c:v>1.91464631203846</c:v>
                </c:pt>
                <c:pt idx="137">
                  <c:v>1.9785887351940801</c:v>
                </c:pt>
                <c:pt idx="138">
                  <c:v>2.0426429367113901</c:v>
                </c:pt>
                <c:pt idx="139">
                  <c:v>2.10678611027669</c:v>
                </c:pt>
                <c:pt idx="140">
                  <c:v>2.1710201695484099</c:v>
                </c:pt>
                <c:pt idx="141">
                  <c:v>2.2352914720956703</c:v>
                </c:pt>
                <c:pt idx="142">
                  <c:v>2.2996259563599701</c:v>
                </c:pt>
                <c:pt idx="143">
                  <c:v>2.3639633525117998</c:v>
                </c:pt>
                <c:pt idx="144">
                  <c:v>2.42832374912255</c:v>
                </c:pt>
                <c:pt idx="145">
                  <c:v>2.4926792903236898</c:v>
                </c:pt>
                <c:pt idx="146">
                  <c:v>2.5570152252282399</c:v>
                </c:pt>
                <c:pt idx="147">
                  <c:v>2.6213333806155799</c:v>
                </c:pt>
                <c:pt idx="148">
                  <c:v>2.6856005680728701</c:v>
                </c:pt>
                <c:pt idx="149">
                  <c:v>2.74983272529381</c:v>
                </c:pt>
                <c:pt idx="150">
                  <c:v>2.8139691897040002</c:v>
                </c:pt>
                <c:pt idx="151">
                  <c:v>2.87802933444289</c:v>
                </c:pt>
                <c:pt idx="152">
                  <c:v>2.9420154768957998</c:v>
                </c:pt>
                <c:pt idx="153">
                  <c:v>3.0059276170627101</c:v>
                </c:pt>
                <c:pt idx="154">
                  <c:v>3.06975209143584</c:v>
                </c:pt>
                <c:pt idx="155">
                  <c:v>3.1334538584250997</c:v>
                </c:pt>
                <c:pt idx="156">
                  <c:v>3.19706158015219</c:v>
                </c:pt>
                <c:pt idx="157">
                  <c:v>3.2605752566170998</c:v>
                </c:pt>
                <c:pt idx="158">
                  <c:v>3.32399488781983</c:v>
                </c:pt>
                <c:pt idx="159">
                  <c:v>3.3872825109235598</c:v>
                </c:pt>
                <c:pt idx="160">
                  <c:v>3.4504319868729398</c:v>
                </c:pt>
                <c:pt idx="161">
                  <c:v>3.5134635571193003</c:v>
                </c:pt>
                <c:pt idx="162">
                  <c:v>3.5763772216626299</c:v>
                </c:pt>
                <c:pt idx="163">
                  <c:v>3.63917298050292</c:v>
                </c:pt>
                <c:pt idx="164">
                  <c:v>3.70180545461155</c:v>
                </c:pt>
                <c:pt idx="165">
                  <c:v>3.7642998491830202</c:v>
                </c:pt>
                <c:pt idx="166">
                  <c:v>3.8266589360990797</c:v>
                </c:pt>
                <c:pt idx="167">
                  <c:v>3.8888827153597303</c:v>
                </c:pt>
                <c:pt idx="168">
                  <c:v>3.9509635699082102</c:v>
                </c:pt>
                <c:pt idx="169">
                  <c:v>4.0128797347506202</c:v>
                </c:pt>
                <c:pt idx="170">
                  <c:v>4.0746486359265495</c:v>
                </c:pt>
                <c:pt idx="171">
                  <c:v>4.1362702734359997</c:v>
                </c:pt>
                <c:pt idx="172">
                  <c:v>4.1977446472789701</c:v>
                </c:pt>
                <c:pt idx="173">
                  <c:v>4.25905322801502</c:v>
                </c:pt>
                <c:pt idx="174">
                  <c:v>4.3201919193814708</c:v>
                </c:pt>
                <c:pt idx="175">
                  <c:v>4.3811713212295498</c:v>
                </c:pt>
                <c:pt idx="176">
                  <c:v>4.4419914335592603</c:v>
                </c:pt>
                <c:pt idx="177">
                  <c:v>4.50265225637059</c:v>
                </c:pt>
                <c:pt idx="178">
                  <c:v>4.5631537896635503</c:v>
                </c:pt>
                <c:pt idx="179">
                  <c:v>4.6234960334381396</c:v>
                </c:pt>
                <c:pt idx="180">
                  <c:v>4.6836789876943499</c:v>
                </c:pt>
                <c:pt idx="181">
                  <c:v>4.7437026524321997</c:v>
                </c:pt>
                <c:pt idx="182">
                  <c:v>4.8035651646613804</c:v>
                </c:pt>
                <c:pt idx="183">
                  <c:v>4.8632615289871604</c:v>
                </c:pt>
                <c:pt idx="184">
                  <c:v>4.9227969927979904</c:v>
                </c:pt>
                <c:pt idx="185">
                  <c:v>4.9821715560938902</c:v>
                </c:pt>
                <c:pt idx="186">
                  <c:v>5.04138521887484</c:v>
                </c:pt>
                <c:pt idx="187">
                  <c:v>5.1004379811408604</c:v>
                </c:pt>
                <c:pt idx="188">
                  <c:v>5.1593298428919399</c:v>
                </c:pt>
                <c:pt idx="189">
                  <c:v>5.21806080412808</c:v>
                </c:pt>
                <c:pt idx="190">
                  <c:v>5.2766308648492792</c:v>
                </c:pt>
                <c:pt idx="191">
                  <c:v>5.3350400250555401</c:v>
                </c:pt>
                <c:pt idx="192">
                  <c:v>5.3932890048425106</c:v>
                </c:pt>
                <c:pt idx="193">
                  <c:v>5.45137731598125</c:v>
                </c:pt>
                <c:pt idx="194">
                  <c:v>5.5093048834643801</c:v>
                </c:pt>
                <c:pt idx="195">
                  <c:v>5.5670717072919107</c:v>
                </c:pt>
                <c:pt idx="196">
                  <c:v>5.6246777874638401</c:v>
                </c:pt>
                <c:pt idx="197">
                  <c:v>5.6821231239801806</c:v>
                </c:pt>
                <c:pt idx="198">
                  <c:v>5.7394077168409101</c:v>
                </c:pt>
                <c:pt idx="199">
                  <c:v>5.7965315660460393</c:v>
                </c:pt>
                <c:pt idx="200">
                  <c:v>5.8534946715955698</c:v>
                </c:pt>
                <c:pt idx="201">
                  <c:v>5.91030603022012</c:v>
                </c:pt>
                <c:pt idx="202">
                  <c:v>5.9669665109469801</c:v>
                </c:pt>
                <c:pt idx="203">
                  <c:v>6.0234695432760699</c:v>
                </c:pt>
                <c:pt idx="204">
                  <c:v>6.0798151272073904</c:v>
                </c:pt>
                <c:pt idx="205">
                  <c:v>6.1360032627409398</c:v>
                </c:pt>
                <c:pt idx="206">
                  <c:v>6.1920339498767198</c:v>
                </c:pt>
                <c:pt idx="207">
                  <c:v>6.2479071886147199</c:v>
                </c:pt>
                <c:pt idx="208">
                  <c:v>6.3036229789549596</c:v>
                </c:pt>
                <c:pt idx="209">
                  <c:v>6.3591813208974202</c:v>
                </c:pt>
                <c:pt idx="210">
                  <c:v>6.4145902326509496</c:v>
                </c:pt>
                <c:pt idx="211">
                  <c:v>6.4698773098188793</c:v>
                </c:pt>
                <c:pt idx="212">
                  <c:v>6.5250150495786903</c:v>
                </c:pt>
                <c:pt idx="213">
                  <c:v>6.58000345193041</c:v>
                </c:pt>
                <c:pt idx="214">
                  <c:v>6.6348425168740102</c:v>
                </c:pt>
                <c:pt idx="215">
                  <c:v>6.68953224440952</c:v>
                </c:pt>
                <c:pt idx="216">
                  <c:v>6.7440726345369102</c:v>
                </c:pt>
                <c:pt idx="217">
                  <c:v>6.7984636872562092</c:v>
                </c:pt>
                <c:pt idx="218">
                  <c:v>6.8527054025673904</c:v>
                </c:pt>
                <c:pt idx="219">
                  <c:v>6.9067977804704803</c:v>
                </c:pt>
                <c:pt idx="220">
                  <c:v>6.9607408209654507</c:v>
                </c:pt>
                <c:pt idx="221">
                  <c:v>7.0145345240523307</c:v>
                </c:pt>
                <c:pt idx="222">
                  <c:v>7.0681788897310893</c:v>
                </c:pt>
                <c:pt idx="223">
                  <c:v>7.1216739180017496</c:v>
                </c:pt>
                <c:pt idx="224">
                  <c:v>7.1750196088643099</c:v>
                </c:pt>
                <c:pt idx="225">
                  <c:v>7.2282159623187603</c:v>
                </c:pt>
                <c:pt idx="226">
                  <c:v>7.2812629783651106</c:v>
                </c:pt>
                <c:pt idx="227">
                  <c:v>7.3341606570033493</c:v>
                </c:pt>
                <c:pt idx="228">
                  <c:v>7.3869089982334897</c:v>
                </c:pt>
                <c:pt idx="229">
                  <c:v>7.4395438969693002</c:v>
                </c:pt>
                <c:pt idx="230">
                  <c:v>7.4920684099762598</c:v>
                </c:pt>
                <c:pt idx="231">
                  <c:v>7.5444508085949407</c:v>
                </c:pt>
                <c:pt idx="232">
                  <c:v>7.5966910928253499</c:v>
                </c:pt>
                <c:pt idx="233">
                  <c:v>7.6487892626674903</c:v>
                </c:pt>
                <c:pt idx="234">
                  <c:v>7.7007453181213403</c:v>
                </c:pt>
                <c:pt idx="235">
                  <c:v>7.7525592591869197</c:v>
                </c:pt>
                <c:pt idx="236">
                  <c:v>7.8042310858642194</c:v>
                </c:pt>
                <c:pt idx="237">
                  <c:v>7.8557607981532493</c:v>
                </c:pt>
                <c:pt idx="238">
                  <c:v>7.9071483960539908</c:v>
                </c:pt>
                <c:pt idx="239">
                  <c:v>7.9583938795664704</c:v>
                </c:pt>
                <c:pt idx="240">
                  <c:v>8.0094972486906606</c:v>
                </c:pt>
                <c:pt idx="241">
                  <c:v>9.1972329616259501</c:v>
                </c:pt>
                <c:pt idx="242">
                  <c:v>10.311626330120999</c:v>
                </c:pt>
                <c:pt idx="243">
                  <c:v>11.356784177426999</c:v>
                </c:pt>
                <c:pt idx="244">
                  <c:v>12.335476967017099</c:v>
                </c:pt>
                <c:pt idx="245">
                  <c:v>13.2515279301882</c:v>
                </c:pt>
                <c:pt idx="246">
                  <c:v>14.110833601444401</c:v>
                </c:pt>
                <c:pt idx="247">
                  <c:v>14.9116829053229</c:v>
                </c:pt>
                <c:pt idx="248">
                  <c:v>15.659011891534799</c:v>
                </c:pt>
                <c:pt idx="249">
                  <c:v>16.356373313221901</c:v>
                </c:pt>
                <c:pt idx="250">
                  <c:v>17.000783600299002</c:v>
                </c:pt>
                <c:pt idx="251">
                  <c:v>17.6032716958835</c:v>
                </c:pt>
                <c:pt idx="252">
                  <c:v>18.164187422906299</c:v>
                </c:pt>
                <c:pt idx="253">
                  <c:v>18.680655457160903</c:v>
                </c:pt>
                <c:pt idx="254">
                  <c:v>19.168423251720903</c:v>
                </c:pt>
                <c:pt idx="255">
                  <c:v>19.621682255830198</c:v>
                </c:pt>
                <c:pt idx="256">
                  <c:v>20.041000228897399</c:v>
                </c:pt>
                <c:pt idx="257">
                  <c:v>20.4392108618229</c:v>
                </c:pt>
                <c:pt idx="258">
                  <c:v>20.809787831202897</c:v>
                </c:pt>
                <c:pt idx="259">
                  <c:v>21.118800417861902</c:v>
                </c:pt>
                <c:pt idx="260">
                  <c:v>21.2846683790486</c:v>
                </c:pt>
                <c:pt idx="261">
                  <c:v>21.355733335656502</c:v>
                </c:pt>
                <c:pt idx="262">
                  <c:v>21.414358553635299</c:v>
                </c:pt>
                <c:pt idx="263">
                  <c:v>21.4545289944699</c:v>
                </c:pt>
                <c:pt idx="264">
                  <c:v>21.470345127301801</c:v>
                </c:pt>
                <c:pt idx="265">
                  <c:v>21.489462165652</c:v>
                </c:pt>
                <c:pt idx="266">
                  <c:v>21.497630911264899</c:v>
                </c:pt>
                <c:pt idx="267">
                  <c:v>21.503867051936702</c:v>
                </c:pt>
                <c:pt idx="268">
                  <c:v>21.5084989309428</c:v>
                </c:pt>
                <c:pt idx="269">
                  <c:v>21.510512269182499</c:v>
                </c:pt>
                <c:pt idx="270">
                  <c:v>21.514308304709697</c:v>
                </c:pt>
                <c:pt idx="271">
                  <c:v>21.531072617134399</c:v>
                </c:pt>
                <c:pt idx="272">
                  <c:v>21.533374775821802</c:v>
                </c:pt>
                <c:pt idx="273">
                  <c:v>21.534460261297198</c:v>
                </c:pt>
                <c:pt idx="274">
                  <c:v>21.534835202363301</c:v>
                </c:pt>
                <c:pt idx="275">
                  <c:v>21.5350174862524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658-4668-9BB5-CE304775F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08432"/>
        <c:axId val="967411384"/>
      </c:scatterChart>
      <c:valAx>
        <c:axId val="967408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1384"/>
        <c:crosses val="autoZero"/>
        <c:crossBetween val="midCat"/>
      </c:valAx>
      <c:valAx>
        <c:axId val="96741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Puristuslujuus</a:t>
                </a:r>
                <a:r>
                  <a:rPr lang="fi-FI" baseline="0"/>
                  <a:t> MPa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08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Lämmönkehitys</a:t>
            </a:r>
            <a:r>
              <a:rPr lang="fi-FI" baseline="0"/>
              <a:t> (-10C)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Taul2!$C$4</c:f>
              <c:strCache>
                <c:ptCount val="1"/>
                <c:pt idx="0">
                  <c:v>Plus 280 kg/m3 (0,65)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Taul2!$C$6:$C$281</c:f>
              <c:numCache>
                <c:formatCode>0</c:formatCode>
                <c:ptCount val="276"/>
                <c:pt idx="0">
                  <c:v>17.999573556088301</c:v>
                </c:pt>
                <c:pt idx="1">
                  <c:v>18.029404139151001</c:v>
                </c:pt>
                <c:pt idx="2">
                  <c:v>18.034285425207901</c:v>
                </c:pt>
                <c:pt idx="3">
                  <c:v>17.959040756932801</c:v>
                </c:pt>
                <c:pt idx="4">
                  <c:v>17.802326073406299</c:v>
                </c:pt>
                <c:pt idx="5">
                  <c:v>17.611897044908002</c:v>
                </c:pt>
                <c:pt idx="6">
                  <c:v>17.379828117551199</c:v>
                </c:pt>
                <c:pt idx="7">
                  <c:v>17.132296772970601</c:v>
                </c:pt>
                <c:pt idx="8">
                  <c:v>16.880802904833502</c:v>
                </c:pt>
                <c:pt idx="9">
                  <c:v>16.616272668501399</c:v>
                </c:pt>
                <c:pt idx="10">
                  <c:v>16.375720799137099</c:v>
                </c:pt>
                <c:pt idx="11">
                  <c:v>16.142381016782998</c:v>
                </c:pt>
                <c:pt idx="12">
                  <c:v>15.916253321438999</c:v>
                </c:pt>
                <c:pt idx="13">
                  <c:v>15.697337713105201</c:v>
                </c:pt>
                <c:pt idx="14">
                  <c:v>15.4856341917815</c:v>
                </c:pt>
                <c:pt idx="15">
                  <c:v>15.2800426440749</c:v>
                </c:pt>
                <c:pt idx="16">
                  <c:v>15.081250413249199</c:v>
                </c:pt>
                <c:pt idx="17">
                  <c:v>14.889293429894099</c:v>
                </c:pt>
                <c:pt idx="18">
                  <c:v>14.704171694009499</c:v>
                </c:pt>
                <c:pt idx="19">
                  <c:v>14.5258852055955</c:v>
                </c:pt>
                <c:pt idx="20">
                  <c:v>14.3478279404207</c:v>
                </c:pt>
                <c:pt idx="21">
                  <c:v>14.1731109389629</c:v>
                </c:pt>
                <c:pt idx="22">
                  <c:v>14.002645851822599</c:v>
                </c:pt>
                <c:pt idx="23">
                  <c:v>13.836432678999801</c:v>
                </c:pt>
                <c:pt idx="24">
                  <c:v>13.674471420494401</c:v>
                </c:pt>
                <c:pt idx="25">
                  <c:v>13.5167620763066</c:v>
                </c:pt>
                <c:pt idx="26">
                  <c:v>13.363304646436299</c:v>
                </c:pt>
                <c:pt idx="27">
                  <c:v>13.214099130883501</c:v>
                </c:pt>
                <c:pt idx="28">
                  <c:v>13.0691455296482</c:v>
                </c:pt>
                <c:pt idx="29">
                  <c:v>12.928443842730401</c:v>
                </c:pt>
                <c:pt idx="30">
                  <c:v>12.7856768352245</c:v>
                </c:pt>
                <c:pt idx="31">
                  <c:v>12.6422600227621</c:v>
                </c:pt>
                <c:pt idx="32">
                  <c:v>12.5013010036868</c:v>
                </c:pt>
                <c:pt idx="33">
                  <c:v>12.3627997779988</c:v>
                </c:pt>
                <c:pt idx="34">
                  <c:v>12.226756345698099</c:v>
                </c:pt>
                <c:pt idx="35">
                  <c:v>12.0931707067845</c:v>
                </c:pt>
                <c:pt idx="36">
                  <c:v>11.9620428612581</c:v>
                </c:pt>
                <c:pt idx="37">
                  <c:v>11.833372809118901</c:v>
                </c:pt>
                <c:pt idx="38">
                  <c:v>11.707160550367</c:v>
                </c:pt>
                <c:pt idx="39">
                  <c:v>11.583406085002199</c:v>
                </c:pt>
                <c:pt idx="40">
                  <c:v>11.459373651511299</c:v>
                </c:pt>
                <c:pt idx="41">
                  <c:v>11.333466924562501</c:v>
                </c:pt>
                <c:pt idx="42">
                  <c:v>11.2088485893791</c:v>
                </c:pt>
                <c:pt idx="43">
                  <c:v>11.085518645961001</c:v>
                </c:pt>
                <c:pt idx="44">
                  <c:v>10.963477094308301</c:v>
                </c:pt>
                <c:pt idx="45">
                  <c:v>10.842723934420899</c:v>
                </c:pt>
                <c:pt idx="46">
                  <c:v>10.723259166298901</c:v>
                </c:pt>
                <c:pt idx="47">
                  <c:v>10.605082789942299</c:v>
                </c:pt>
                <c:pt idx="48">
                  <c:v>10.488194805350901</c:v>
                </c:pt>
                <c:pt idx="49">
                  <c:v>10.372595212525001</c:v>
                </c:pt>
                <c:pt idx="50">
                  <c:v>10.257897189409499</c:v>
                </c:pt>
                <c:pt idx="51">
                  <c:v>10.1429960166129</c:v>
                </c:pt>
                <c:pt idx="52">
                  <c:v>10.029061311248199</c:v>
                </c:pt>
                <c:pt idx="53">
                  <c:v>9.9160930733156007</c:v>
                </c:pt>
                <c:pt idx="54">
                  <c:v>9.8040913028148093</c:v>
                </c:pt>
                <c:pt idx="55">
                  <c:v>9.6930559997459795</c:v>
                </c:pt>
                <c:pt idx="56">
                  <c:v>9.5829871641091096</c:v>
                </c:pt>
                <c:pt idx="57">
                  <c:v>9.4738847959040893</c:v>
                </c:pt>
                <c:pt idx="58">
                  <c:v>9.3657488951310999</c:v>
                </c:pt>
                <c:pt idx="59">
                  <c:v>9.2585794617899602</c:v>
                </c:pt>
                <c:pt idx="60">
                  <c:v>9.1523741260786498</c:v>
                </c:pt>
                <c:pt idx="61">
                  <c:v>9.0470136037139302</c:v>
                </c:pt>
                <c:pt idx="62">
                  <c:v>8.9425975024774402</c:v>
                </c:pt>
                <c:pt idx="63">
                  <c:v>8.8391258223691107</c:v>
                </c:pt>
                <c:pt idx="64">
                  <c:v>8.7365985633890606</c:v>
                </c:pt>
                <c:pt idx="65">
                  <c:v>8.6350157255372402</c:v>
                </c:pt>
                <c:pt idx="66">
                  <c:v>8.5343838919981696</c:v>
                </c:pt>
                <c:pt idx="67">
                  <c:v>8.4347157940976505</c:v>
                </c:pt>
                <c:pt idx="68">
                  <c:v>8.3359991830638993</c:v>
                </c:pt>
                <c:pt idx="69">
                  <c:v>8.2382469016505393</c:v>
                </c:pt>
                <c:pt idx="70">
                  <c:v>8.1414740032898791</c:v>
                </c:pt>
                <c:pt idx="71">
                  <c:v>8.0456745407178598</c:v>
                </c:pt>
                <c:pt idx="72">
                  <c:v>7.9508556102585404</c:v>
                </c:pt>
                <c:pt idx="73">
                  <c:v>7.8570162238742096</c:v>
                </c:pt>
                <c:pt idx="74">
                  <c:v>7.76415451127684</c:v>
                </c:pt>
                <c:pt idx="75">
                  <c:v>7.6722687157862302</c:v>
                </c:pt>
                <c:pt idx="76">
                  <c:v>7.58135590886189</c:v>
                </c:pt>
                <c:pt idx="77">
                  <c:v>7.4914127562310497</c:v>
                </c:pt>
                <c:pt idx="78">
                  <c:v>7.4024359675825604</c:v>
                </c:pt>
                <c:pt idx="79">
                  <c:v>7.3144217155468096</c:v>
                </c:pt>
                <c:pt idx="80">
                  <c:v>7.2273660199357996</c:v>
                </c:pt>
                <c:pt idx="81">
                  <c:v>7.1412646864017102</c:v>
                </c:pt>
                <c:pt idx="82">
                  <c:v>7.0561133378690197</c:v>
                </c:pt>
                <c:pt idx="83">
                  <c:v>6.9719074276835</c:v>
                </c:pt>
                <c:pt idx="84">
                  <c:v>6.8886422504670497</c:v>
                </c:pt>
                <c:pt idx="85">
                  <c:v>6.8063127777275501</c:v>
                </c:pt>
                <c:pt idx="86">
                  <c:v>6.7249140232687497</c:v>
                </c:pt>
                <c:pt idx="87">
                  <c:v>6.64444109789076</c:v>
                </c:pt>
                <c:pt idx="88">
                  <c:v>6.5648887484586496</c:v>
                </c:pt>
                <c:pt idx="89">
                  <c:v>6.4862515966736396</c:v>
                </c:pt>
                <c:pt idx="90">
                  <c:v>6.40852414399279</c:v>
                </c:pt>
                <c:pt idx="91">
                  <c:v>6.3317007761817097</c:v>
                </c:pt>
                <c:pt idx="92">
                  <c:v>6.2557757676144004</c:v>
                </c:pt>
                <c:pt idx="93">
                  <c:v>6.1807432854049003</c:v>
                </c:pt>
                <c:pt idx="94">
                  <c:v>6.1065970792795303</c:v>
                </c:pt>
                <c:pt idx="95">
                  <c:v>6.0333313698068798</c:v>
                </c:pt>
                <c:pt idx="96">
                  <c:v>5.9609401895735301</c:v>
                </c:pt>
                <c:pt idx="97">
                  <c:v>5.88941732288475</c:v>
                </c:pt>
                <c:pt idx="98">
                  <c:v>5.8187564661398001</c:v>
                </c:pt>
                <c:pt idx="99">
                  <c:v>5.7489512318378999</c:v>
                </c:pt>
                <c:pt idx="100">
                  <c:v>5.6799941020743701</c:v>
                </c:pt>
                <c:pt idx="101">
                  <c:v>5.6118737665981904</c:v>
                </c:pt>
                <c:pt idx="102">
                  <c:v>5.5445920204578503</c:v>
                </c:pt>
                <c:pt idx="103">
                  <c:v>5.4781343770114796</c:v>
                </c:pt>
                <c:pt idx="104">
                  <c:v>5.4125064574505997</c:v>
                </c:pt>
                <c:pt idx="105">
                  <c:v>5.34768755295402</c:v>
                </c:pt>
                <c:pt idx="106">
                  <c:v>5.2836839499582799</c:v>
                </c:pt>
                <c:pt idx="107">
                  <c:v>5.2204764135462902</c:v>
                </c:pt>
                <c:pt idx="108">
                  <c:v>5.1580698334392903</c:v>
                </c:pt>
                <c:pt idx="109">
                  <c:v>5.0964459741363699</c:v>
                </c:pt>
                <c:pt idx="110">
                  <c:v>5.0356084947646798</c:v>
                </c:pt>
                <c:pt idx="111">
                  <c:v>4.9755402503122896</c:v>
                </c:pt>
                <c:pt idx="112">
                  <c:v>4.9162436485199796</c:v>
                </c:pt>
                <c:pt idx="113">
                  <c:v>4.8577026813074999</c:v>
                </c:pt>
                <c:pt idx="114">
                  <c:v>4.7999185011236696</c:v>
                </c:pt>
                <c:pt idx="115">
                  <c:v>4.7428635257395504</c:v>
                </c:pt>
                <c:pt idx="116">
                  <c:v>4.6865375875740902</c:v>
                </c:pt>
                <c:pt idx="117">
                  <c:v>4.6309450078629704</c:v>
                </c:pt>
                <c:pt idx="118">
                  <c:v>4.5760857866063702</c:v>
                </c:pt>
                <c:pt idx="119">
                  <c:v>4.5219284718981498</c:v>
                </c:pt>
                <c:pt idx="120">
                  <c:v>4.4684789605559496</c:v>
                </c:pt>
                <c:pt idx="121">
                  <c:v>4.41574545130032</c:v>
                </c:pt>
                <c:pt idx="122">
                  <c:v>4.3637231429245196</c:v>
                </c:pt>
                <c:pt idx="123">
                  <c:v>4.3123562056611</c:v>
                </c:pt>
                <c:pt idx="124">
                  <c:v>4.2616782727977798</c:v>
                </c:pt>
                <c:pt idx="125">
                  <c:v>4.21168934433455</c:v>
                </c:pt>
                <c:pt idx="126">
                  <c:v>4.1623660430379301</c:v>
                </c:pt>
                <c:pt idx="127">
                  <c:v>4.11368287219761</c:v>
                </c:pt>
                <c:pt idx="128">
                  <c:v>4.0656625840835501</c:v>
                </c:pt>
                <c:pt idx="129">
                  <c:v>4.0183051786959201</c:v>
                </c:pt>
                <c:pt idx="130">
                  <c:v>3.9715657917043301</c:v>
                </c:pt>
                <c:pt idx="131">
                  <c:v>3.9254535082108601</c:v>
                </c:pt>
                <c:pt idx="132">
                  <c:v>3.8799781626329302</c:v>
                </c:pt>
                <c:pt idx="133">
                  <c:v>3.83513386159773</c:v>
                </c:pt>
                <c:pt idx="134">
                  <c:v>3.7908696252564398</c:v>
                </c:pt>
                <c:pt idx="135">
                  <c:v>3.7472167140730299</c:v>
                </c:pt>
                <c:pt idx="136">
                  <c:v>3.70417512804709</c:v>
                </c:pt>
                <c:pt idx="137">
                  <c:v>3.6617031866185799</c:v>
                </c:pt>
                <c:pt idx="138">
                  <c:v>3.6197625370193598</c:v>
                </c:pt>
                <c:pt idx="139">
                  <c:v>3.5783896332082401</c:v>
                </c:pt>
                <c:pt idx="140">
                  <c:v>3.5375844751855499</c:v>
                </c:pt>
                <c:pt idx="141">
                  <c:v>3.497347062951</c:v>
                </c:pt>
                <c:pt idx="142">
                  <c:v>3.4576773965047201</c:v>
                </c:pt>
                <c:pt idx="143">
                  <c:v>3.4185754758467501</c:v>
                </c:pt>
                <c:pt idx="144">
                  <c:v>3.3800237203668599</c:v>
                </c:pt>
                <c:pt idx="145">
                  <c:v>3.34192090242174</c:v>
                </c:pt>
                <c:pt idx="146">
                  <c:v>3.3043541591588301</c:v>
                </c:pt>
                <c:pt idx="147">
                  <c:v>3.2673234905781201</c:v>
                </c:pt>
                <c:pt idx="148">
                  <c:v>3.23082889667955</c:v>
                </c:pt>
                <c:pt idx="149">
                  <c:v>3.1948703774631801</c:v>
                </c:pt>
                <c:pt idx="150">
                  <c:v>3.1594479329290799</c:v>
                </c:pt>
                <c:pt idx="151">
                  <c:v>3.12456156307712</c:v>
                </c:pt>
                <c:pt idx="152">
                  <c:v>3.0900608675639698</c:v>
                </c:pt>
                <c:pt idx="153">
                  <c:v>3.0560255753082401</c:v>
                </c:pt>
                <c:pt idx="154">
                  <c:v>3.0224820642230799</c:v>
                </c:pt>
                <c:pt idx="155">
                  <c:v>2.9894303343086199</c:v>
                </c:pt>
                <c:pt idx="156">
                  <c:v>2.9568703855646801</c:v>
                </c:pt>
                <c:pt idx="157">
                  <c:v>2.9248022179914401</c:v>
                </c:pt>
                <c:pt idx="158">
                  <c:v>2.89322583158877</c:v>
                </c:pt>
                <c:pt idx="159">
                  <c:v>2.8620538437443699</c:v>
                </c:pt>
                <c:pt idx="160">
                  <c:v>2.8312596524149201</c:v>
                </c:pt>
                <c:pt idx="161">
                  <c:v>2.8009141756372098</c:v>
                </c:pt>
                <c:pt idx="162">
                  <c:v>2.77101741341124</c:v>
                </c:pt>
                <c:pt idx="163">
                  <c:v>2.7415693657370599</c:v>
                </c:pt>
                <c:pt idx="164">
                  <c:v>2.7125700326146198</c:v>
                </c:pt>
                <c:pt idx="165">
                  <c:v>2.6840194140438598</c:v>
                </c:pt>
                <c:pt idx="166">
                  <c:v>2.65588890049355</c:v>
                </c:pt>
                <c:pt idx="167">
                  <c:v>2.6280719838435398</c:v>
                </c:pt>
                <c:pt idx="168">
                  <c:v>2.6006662328008399</c:v>
                </c:pt>
                <c:pt idx="169">
                  <c:v>2.5736716473652401</c:v>
                </c:pt>
                <c:pt idx="170">
                  <c:v>2.5470882275369</c:v>
                </c:pt>
                <c:pt idx="171">
                  <c:v>2.52091597331576</c:v>
                </c:pt>
                <c:pt idx="172">
                  <c:v>2.49515488470171</c:v>
                </c:pt>
                <c:pt idx="173">
                  <c:v>2.4697211034654698</c:v>
                </c:pt>
                <c:pt idx="174">
                  <c:v>2.4446163908077598</c:v>
                </c:pt>
                <c:pt idx="175">
                  <c:v>2.4198852188845299</c:v>
                </c:pt>
                <c:pt idx="176">
                  <c:v>2.3955275876957098</c:v>
                </c:pt>
                <c:pt idx="177">
                  <c:v>2.3715434972413001</c:v>
                </c:pt>
                <c:pt idx="178">
                  <c:v>2.3479329475214201</c:v>
                </c:pt>
                <c:pt idx="179">
                  <c:v>2.3246921394430702</c:v>
                </c:pt>
                <c:pt idx="180">
                  <c:v>2.30170338476796</c:v>
                </c:pt>
                <c:pt idx="181">
                  <c:v>2.27905543308577</c:v>
                </c:pt>
                <c:pt idx="182">
                  <c:v>2.2567482843965001</c:v>
                </c:pt>
                <c:pt idx="183">
                  <c:v>2.2347819387001602</c:v>
                </c:pt>
                <c:pt idx="184">
                  <c:v>2.2131563959967999</c:v>
                </c:pt>
                <c:pt idx="185">
                  <c:v>2.1918716562863598</c:v>
                </c:pt>
                <c:pt idx="186">
                  <c:v>2.1708794714419901</c:v>
                </c:pt>
                <c:pt idx="187">
                  <c:v>2.1501473605174501</c:v>
                </c:pt>
                <c:pt idx="188">
                  <c:v>2.1297256560769702</c:v>
                </c:pt>
                <c:pt idx="189">
                  <c:v>2.1096143581205999</c:v>
                </c:pt>
                <c:pt idx="190">
                  <c:v>2.0898134666484198</c:v>
                </c:pt>
                <c:pt idx="191">
                  <c:v>2.0703229816602899</c:v>
                </c:pt>
                <c:pt idx="192">
                  <c:v>2.05114290315634</c:v>
                </c:pt>
                <c:pt idx="193">
                  <c:v>2.0321810994340099</c:v>
                </c:pt>
                <c:pt idx="194">
                  <c:v>2.01348900382356</c:v>
                </c:pt>
                <c:pt idx="195">
                  <c:v>1.99507880637975</c:v>
                </c:pt>
                <c:pt idx="196">
                  <c:v>1.9769505071024001</c:v>
                </c:pt>
                <c:pt idx="197">
                  <c:v>1.9591041059916201</c:v>
                </c:pt>
                <c:pt idx="198">
                  <c:v>1.9415396030474299</c:v>
                </c:pt>
                <c:pt idx="199">
                  <c:v>1.92423119131933</c:v>
                </c:pt>
                <c:pt idx="200">
                  <c:v>1.9071224873081201</c:v>
                </c:pt>
                <c:pt idx="201">
                  <c:v>1.8902691824856099</c:v>
                </c:pt>
                <c:pt idx="202">
                  <c:v>1.8736712768518899</c:v>
                </c:pt>
                <c:pt idx="203">
                  <c:v>1.8573287704069701</c:v>
                </c:pt>
                <c:pt idx="204">
                  <c:v>1.84124166315069</c:v>
                </c:pt>
                <c:pt idx="205">
                  <c:v>1.8254099550832099</c:v>
                </c:pt>
                <c:pt idx="206">
                  <c:v>1.8097706381785199</c:v>
                </c:pt>
                <c:pt idx="207">
                  <c:v>1.79433868054547</c:v>
                </c:pt>
                <c:pt idx="208">
                  <c:v>1.77913739927402</c:v>
                </c:pt>
                <c:pt idx="209">
                  <c:v>1.76416679436437</c:v>
                </c:pt>
                <c:pt idx="210">
                  <c:v>1.7494268658163601</c:v>
                </c:pt>
                <c:pt idx="211">
                  <c:v>1.7349176136301001</c:v>
                </c:pt>
                <c:pt idx="212">
                  <c:v>1.7206300969372701</c:v>
                </c:pt>
                <c:pt idx="213">
                  <c:v>1.7064922794716599</c:v>
                </c:pt>
                <c:pt idx="214">
                  <c:v>1.6925621290972099</c:v>
                </c:pt>
                <c:pt idx="215">
                  <c:v>1.67883964581409</c:v>
                </c:pt>
                <c:pt idx="216">
                  <c:v>1.66532482962207</c:v>
                </c:pt>
                <c:pt idx="217">
                  <c:v>1.65201768052133</c:v>
                </c:pt>
                <c:pt idx="218">
                  <c:v>1.63891819851181</c:v>
                </c:pt>
                <c:pt idx="219">
                  <c:v>1.6259859192261901</c:v>
                </c:pt>
                <c:pt idx="220">
                  <c:v>1.6132093652121799</c:v>
                </c:pt>
                <c:pt idx="221">
                  <c:v>1.6006191081979699</c:v>
                </c:pt>
                <c:pt idx="222">
                  <c:v>1.5882151481836699</c:v>
                </c:pt>
                <c:pt idx="223">
                  <c:v>1.5759974851693499</c:v>
                </c:pt>
                <c:pt idx="224">
                  <c:v>1.56396611915477</c:v>
                </c:pt>
                <c:pt idx="225">
                  <c:v>1.5521210501400999</c:v>
                </c:pt>
                <c:pt idx="226">
                  <c:v>1.54039146348384</c:v>
                </c:pt>
                <c:pt idx="227">
                  <c:v>1.5288250034661801</c:v>
                </c:pt>
                <c:pt idx="228">
                  <c:v>1.5174250135418601</c:v>
                </c:pt>
                <c:pt idx="229">
                  <c:v>1.50619149371095</c:v>
                </c:pt>
                <c:pt idx="230">
                  <c:v>1.4951244439734499</c:v>
                </c:pt>
                <c:pt idx="231">
                  <c:v>1.4842238643293499</c:v>
                </c:pt>
                <c:pt idx="232">
                  <c:v>1.4734664756804201</c:v>
                </c:pt>
                <c:pt idx="233">
                  <c:v>1.4628224396284299</c:v>
                </c:pt>
                <c:pt idx="234">
                  <c:v>1.4523264934715501</c:v>
                </c:pt>
                <c:pt idx="235">
                  <c:v>1.4419786372096699</c:v>
                </c:pt>
                <c:pt idx="236">
                  <c:v>1.4317788708427199</c:v>
                </c:pt>
                <c:pt idx="237">
                  <c:v>1.4217271943707599</c:v>
                </c:pt>
                <c:pt idx="238">
                  <c:v>1.41182360779384</c:v>
                </c:pt>
                <c:pt idx="239">
                  <c:v>1.40201920358759</c:v>
                </c:pt>
                <c:pt idx="240">
                  <c:v>1.3923340075081601</c:v>
                </c:pt>
                <c:pt idx="241">
                  <c:v>1.19307546676924</c:v>
                </c:pt>
                <c:pt idx="242">
                  <c:v>1.03847900278606</c:v>
                </c:pt>
                <c:pt idx="243">
                  <c:v>0.90700798714868802</c:v>
                </c:pt>
                <c:pt idx="244">
                  <c:v>0.78377735027157702</c:v>
                </c:pt>
                <c:pt idx="245">
                  <c:v>0.65898321624462097</c:v>
                </c:pt>
                <c:pt idx="246">
                  <c:v>0.52585622568864199</c:v>
                </c:pt>
                <c:pt idx="247">
                  <c:v>0.38006814378951498</c:v>
                </c:pt>
                <c:pt idx="248">
                  <c:v>0.21914451913170199</c:v>
                </c:pt>
                <c:pt idx="249">
                  <c:v>4.1668768945498799E-2</c:v>
                </c:pt>
                <c:pt idx="250">
                  <c:v>-0.15342468240726201</c:v>
                </c:pt>
                <c:pt idx="251">
                  <c:v>-0.36366013125143498</c:v>
                </c:pt>
                <c:pt idx="252">
                  <c:v>-0.58921676656780098</c:v>
                </c:pt>
                <c:pt idx="253">
                  <c:v>-0.82768766516210202</c:v>
                </c:pt>
                <c:pt idx="254">
                  <c:v>-1.0664208826613</c:v>
                </c:pt>
                <c:pt idx="255">
                  <c:v>-1.3080298194954001</c:v>
                </c:pt>
                <c:pt idx="256">
                  <c:v>-1.5496387563295499</c:v>
                </c:pt>
                <c:pt idx="257">
                  <c:v>-1.7798753669755401</c:v>
                </c:pt>
                <c:pt idx="258">
                  <c:v>-2.00869187308597</c:v>
                </c:pt>
                <c:pt idx="259">
                  <c:v>-2.2375083791964099</c:v>
                </c:pt>
                <c:pt idx="260">
                  <c:v>-2.46632488530684</c:v>
                </c:pt>
                <c:pt idx="261">
                  <c:v>-2.6840406389338201</c:v>
                </c:pt>
                <c:pt idx="262">
                  <c:v>-2.8906458450172701</c:v>
                </c:pt>
                <c:pt idx="263">
                  <c:v>-3.09725105110078</c:v>
                </c:pt>
                <c:pt idx="264">
                  <c:v>-3.30385625718429</c:v>
                </c:pt>
                <c:pt idx="265">
                  <c:v>-3.4970116152499</c:v>
                </c:pt>
                <c:pt idx="266">
                  <c:v>-3.6791399105019802</c:v>
                </c:pt>
                <c:pt idx="267">
                  <c:v>-3.8612682057540102</c:v>
                </c:pt>
                <c:pt idx="268">
                  <c:v>-4.0433965010061002</c:v>
                </c:pt>
                <c:pt idx="269">
                  <c:v>-4.2115898066306201</c:v>
                </c:pt>
                <c:pt idx="270">
                  <c:v>-4.3704622265231503</c:v>
                </c:pt>
                <c:pt idx="271">
                  <c:v>-5.7772124951389898</c:v>
                </c:pt>
                <c:pt idx="272">
                  <c:v>-6.3211960070394104</c:v>
                </c:pt>
                <c:pt idx="273">
                  <c:v>-6.7789286283293597</c:v>
                </c:pt>
                <c:pt idx="274">
                  <c:v>-7.1648299970685798</c:v>
                </c:pt>
                <c:pt idx="275">
                  <c:v>-7.4952467833560901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9B7-4B0E-8541-91084D1ACF0C}"/>
            </c:ext>
          </c:extLst>
        </c:ser>
        <c:ser>
          <c:idx val="1"/>
          <c:order val="1"/>
          <c:tx>
            <c:strRef>
              <c:f>Taul2!$R$4</c:f>
              <c:strCache>
                <c:ptCount val="1"/>
                <c:pt idx="0">
                  <c:v>Plus 310 kg/m3 (0,60)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Taul2!$R$6:$R$281</c:f>
              <c:numCache>
                <c:formatCode>0</c:formatCode>
                <c:ptCount val="276"/>
                <c:pt idx="0">
                  <c:v>17.999573556088301</c:v>
                </c:pt>
                <c:pt idx="1">
                  <c:v>18.029404139151001</c:v>
                </c:pt>
                <c:pt idx="2">
                  <c:v>18.034285425207901</c:v>
                </c:pt>
                <c:pt idx="3">
                  <c:v>17.959040756932801</c:v>
                </c:pt>
                <c:pt idx="4">
                  <c:v>17.802326073406299</c:v>
                </c:pt>
                <c:pt idx="5">
                  <c:v>17.611897044908002</c:v>
                </c:pt>
                <c:pt idx="6">
                  <c:v>17.379828117551199</c:v>
                </c:pt>
                <c:pt idx="7">
                  <c:v>17.132296772970601</c:v>
                </c:pt>
                <c:pt idx="8">
                  <c:v>16.880802904833502</c:v>
                </c:pt>
                <c:pt idx="9">
                  <c:v>16.616272668501399</c:v>
                </c:pt>
                <c:pt idx="10">
                  <c:v>16.375720799137099</c:v>
                </c:pt>
                <c:pt idx="11">
                  <c:v>16.142381016782998</c:v>
                </c:pt>
                <c:pt idx="12">
                  <c:v>15.916253321438999</c:v>
                </c:pt>
                <c:pt idx="13">
                  <c:v>15.697337713105201</c:v>
                </c:pt>
                <c:pt idx="14">
                  <c:v>15.4856341917815</c:v>
                </c:pt>
                <c:pt idx="15">
                  <c:v>15.2800426440749</c:v>
                </c:pt>
                <c:pt idx="16">
                  <c:v>15.081250413249199</c:v>
                </c:pt>
                <c:pt idx="17">
                  <c:v>14.889293429894099</c:v>
                </c:pt>
                <c:pt idx="18">
                  <c:v>14.704171694009499</c:v>
                </c:pt>
                <c:pt idx="19">
                  <c:v>14.5258852055955</c:v>
                </c:pt>
                <c:pt idx="20">
                  <c:v>14.3478279404326</c:v>
                </c:pt>
                <c:pt idx="21">
                  <c:v>14.173110938992901</c:v>
                </c:pt>
                <c:pt idx="22">
                  <c:v>14.0026458518754</c:v>
                </c:pt>
                <c:pt idx="23">
                  <c:v>13.83643267908</c:v>
                </c:pt>
                <c:pt idx="24">
                  <c:v>13.6744714206068</c:v>
                </c:pt>
                <c:pt idx="25">
                  <c:v>13.5167620764557</c:v>
                </c:pt>
                <c:pt idx="26">
                  <c:v>13.3633046466268</c:v>
                </c:pt>
                <c:pt idx="27">
                  <c:v>13.214099131119999</c:v>
                </c:pt>
                <c:pt idx="28">
                  <c:v>13.069145529935399</c:v>
                </c:pt>
                <c:pt idx="29">
                  <c:v>12.928443843073</c:v>
                </c:pt>
                <c:pt idx="30">
                  <c:v>12.7856768512037</c:v>
                </c:pt>
                <c:pt idx="31">
                  <c:v>12.642260066469101</c:v>
                </c:pt>
                <c:pt idx="32">
                  <c:v>12.501301079550201</c:v>
                </c:pt>
                <c:pt idx="33">
                  <c:v>12.362799890447199</c:v>
                </c:pt>
                <c:pt idx="34">
                  <c:v>12.2267564991597</c:v>
                </c:pt>
                <c:pt idx="35">
                  <c:v>12.093170905688099</c:v>
                </c:pt>
                <c:pt idx="36">
                  <c:v>11.9620431100321</c:v>
                </c:pt>
                <c:pt idx="37">
                  <c:v>11.833373112192</c:v>
                </c:pt>
                <c:pt idx="38">
                  <c:v>11.707160912167399</c:v>
                </c:pt>
                <c:pt idx="39">
                  <c:v>11.5834065099586</c:v>
                </c:pt>
                <c:pt idx="40">
                  <c:v>11.459374521230201</c:v>
                </c:pt>
                <c:pt idx="41">
                  <c:v>11.3334688407352</c:v>
                </c:pt>
                <c:pt idx="42">
                  <c:v>11.2088517176589</c:v>
                </c:pt>
                <c:pt idx="43">
                  <c:v>11.0855231520014</c:v>
                </c:pt>
                <c:pt idx="44">
                  <c:v>10.963483143762399</c:v>
                </c:pt>
                <c:pt idx="45">
                  <c:v>10.8427316929422</c:v>
                </c:pt>
                <c:pt idx="46">
                  <c:v>10.7232687995406</c:v>
                </c:pt>
                <c:pt idx="47">
                  <c:v>10.6050944635578</c:v>
                </c:pt>
                <c:pt idx="48">
                  <c:v>10.488208684993699</c:v>
                </c:pt>
                <c:pt idx="49">
                  <c:v>10.3726114638482</c:v>
                </c:pt>
                <c:pt idx="50">
                  <c:v>10.2579173172557</c:v>
                </c:pt>
                <c:pt idx="51">
                  <c:v>10.143025350395</c:v>
                </c:pt>
                <c:pt idx="52">
                  <c:v>10.0291011311311</c:v>
                </c:pt>
                <c:pt idx="53">
                  <c:v>9.9161446594638907</c:v>
                </c:pt>
                <c:pt idx="54">
                  <c:v>9.80415593539316</c:v>
                </c:pt>
                <c:pt idx="55">
                  <c:v>9.6931349589190692</c:v>
                </c:pt>
                <c:pt idx="56">
                  <c:v>9.5830817300416093</c:v>
                </c:pt>
                <c:pt idx="57">
                  <c:v>9.4739962487608391</c:v>
                </c:pt>
                <c:pt idx="58">
                  <c:v>9.3658785150766395</c:v>
                </c:pt>
                <c:pt idx="59">
                  <c:v>9.2587285289891295</c:v>
                </c:pt>
                <c:pt idx="60">
                  <c:v>9.1525452112809305</c:v>
                </c:pt>
                <c:pt idx="61">
                  <c:v>9.0472742394181296</c:v>
                </c:pt>
                <c:pt idx="62">
                  <c:v>8.9429336998601308</c:v>
                </c:pt>
                <c:pt idx="63">
                  <c:v>8.8395099111402793</c:v>
                </c:pt>
                <c:pt idx="64">
                  <c:v>8.7370131131948394</c:v>
                </c:pt>
                <c:pt idx="65">
                  <c:v>8.6354733861062396</c:v>
                </c:pt>
                <c:pt idx="66">
                  <c:v>8.5348993538482798</c:v>
                </c:pt>
                <c:pt idx="67">
                  <c:v>8.43529669259987</c:v>
                </c:pt>
                <c:pt idx="68">
                  <c:v>8.3366713628222993</c:v>
                </c:pt>
                <c:pt idx="69">
                  <c:v>8.23902767504506</c:v>
                </c:pt>
                <c:pt idx="70">
                  <c:v>8.1423682953709395</c:v>
                </c:pt>
                <c:pt idx="71">
                  <c:v>8.0466945738352802</c:v>
                </c:pt>
                <c:pt idx="72">
                  <c:v>7.9520068251882199</c:v>
                </c:pt>
                <c:pt idx="73">
                  <c:v>7.85830462514906</c:v>
                </c:pt>
                <c:pt idx="74">
                  <c:v>7.7655868946097204</c:v>
                </c:pt>
                <c:pt idx="75">
                  <c:v>7.6738520726688</c:v>
                </c:pt>
                <c:pt idx="76">
                  <c:v>7.5830981868127196</c:v>
                </c:pt>
                <c:pt idx="77">
                  <c:v>7.4933228778480103</c:v>
                </c:pt>
                <c:pt idx="78">
                  <c:v>7.4045234572892502</c:v>
                </c:pt>
                <c:pt idx="79">
                  <c:v>7.3166969441781999</c:v>
                </c:pt>
                <c:pt idx="80">
                  <c:v>7.2298400946546</c:v>
                </c:pt>
                <c:pt idx="81">
                  <c:v>7.1439494258706304</c:v>
                </c:pt>
                <c:pt idx="82">
                  <c:v>7.0590212354629198</c:v>
                </c:pt>
                <c:pt idx="83">
                  <c:v>6.9750516175213804</c:v>
                </c:pt>
                <c:pt idx="84">
                  <c:v>6.8920364562229599</c:v>
                </c:pt>
                <c:pt idx="85">
                  <c:v>6.80997133541939</c:v>
                </c:pt>
                <c:pt idx="86">
                  <c:v>6.7288519264948201</c:v>
                </c:pt>
                <c:pt idx="87">
                  <c:v>6.6486730753969097</c:v>
                </c:pt>
                <c:pt idx="88">
                  <c:v>6.5694279315792397</c:v>
                </c:pt>
                <c:pt idx="89">
                  <c:v>6.4911142634836096</c:v>
                </c:pt>
                <c:pt idx="90">
                  <c:v>6.4137274087877296</c:v>
                </c:pt>
                <c:pt idx="91">
                  <c:v>6.3372607824126099</c:v>
                </c:pt>
                <c:pt idx="92">
                  <c:v>6.2617116678615004</c:v>
                </c:pt>
                <c:pt idx="93">
                  <c:v>6.1870707265990097</c:v>
                </c:pt>
                <c:pt idx="94">
                  <c:v>6.11333590613458</c:v>
                </c:pt>
                <c:pt idx="95">
                  <c:v>6.0405004417193497</c:v>
                </c:pt>
                <c:pt idx="96">
                  <c:v>5.9685566133755401</c:v>
                </c:pt>
                <c:pt idx="97">
                  <c:v>5.8975022353481501</c:v>
                </c:pt>
                <c:pt idx="98">
                  <c:v>5.8273271561852704</c:v>
                </c:pt>
                <c:pt idx="99">
                  <c:v>5.7580282375621996</c:v>
                </c:pt>
                <c:pt idx="100">
                  <c:v>5.6895992054434696</c:v>
                </c:pt>
                <c:pt idx="101">
                  <c:v>5.6220207266180102</c:v>
                </c:pt>
                <c:pt idx="102">
                  <c:v>5.5552954303159297</c:v>
                </c:pt>
                <c:pt idx="103">
                  <c:v>5.4894243182532101</c:v>
                </c:pt>
                <c:pt idx="104">
                  <c:v>5.4243890765104004</c:v>
                </c:pt>
                <c:pt idx="105">
                  <c:v>5.3601858583074797</c:v>
                </c:pt>
                <c:pt idx="106">
                  <c:v>5.2968222965211504</c:v>
                </c:pt>
                <c:pt idx="107">
                  <c:v>5.2342846475594298</c:v>
                </c:pt>
                <c:pt idx="108">
                  <c:v>5.1725469000775197</c:v>
                </c:pt>
                <c:pt idx="109">
                  <c:v>5.1116273827601004</c:v>
                </c:pt>
                <c:pt idx="110">
                  <c:v>5.0515237046483303</c:v>
                </c:pt>
                <c:pt idx="111">
                  <c:v>4.9921907863125004</c:v>
                </c:pt>
                <c:pt idx="112">
                  <c:v>4.9336535132405199</c:v>
                </c:pt>
                <c:pt idx="113">
                  <c:v>4.8759118854324504</c:v>
                </c:pt>
                <c:pt idx="114">
                  <c:v>4.8189293537233704</c:v>
                </c:pt>
                <c:pt idx="115">
                  <c:v>4.7627111798569199</c:v>
                </c:pt>
                <c:pt idx="116">
                  <c:v>4.7072654083263998</c:v>
                </c:pt>
                <c:pt idx="117">
                  <c:v>4.6525704144902402</c:v>
                </c:pt>
                <c:pt idx="118">
                  <c:v>4.5986073029887899</c:v>
                </c:pt>
                <c:pt idx="119">
                  <c:v>4.5453929597523404</c:v>
                </c:pt>
                <c:pt idx="120">
                  <c:v>4.4929192516805703</c:v>
                </c:pt>
                <c:pt idx="121">
                  <c:v>4.4411466383861002</c:v>
                </c:pt>
                <c:pt idx="122">
                  <c:v>4.3900989475723096</c:v>
                </c:pt>
                <c:pt idx="123">
                  <c:v>4.33977617923943</c:v>
                </c:pt>
                <c:pt idx="124">
                  <c:v>4.2900992527085497</c:v>
                </c:pt>
                <c:pt idx="125">
                  <c:v>4.2410994646631899</c:v>
                </c:pt>
                <c:pt idx="126">
                  <c:v>4.1927830201229304</c:v>
                </c:pt>
                <c:pt idx="127">
                  <c:v>4.1451499190878804</c:v>
                </c:pt>
                <c:pt idx="128">
                  <c:v>4.0982001615579398</c:v>
                </c:pt>
                <c:pt idx="129">
                  <c:v>4.0519337475330897</c:v>
                </c:pt>
                <c:pt idx="130">
                  <c:v>4.0063150410870199</c:v>
                </c:pt>
                <c:pt idx="131">
                  <c:v>3.9612859011246502</c:v>
                </c:pt>
                <c:pt idx="132">
                  <c:v>3.9169086744207098</c:v>
                </c:pt>
                <c:pt idx="133">
                  <c:v>3.8731833609752999</c:v>
                </c:pt>
                <c:pt idx="134">
                  <c:v>3.8301099607884299</c:v>
                </c:pt>
                <c:pt idx="135">
                  <c:v>3.78768847386015</c:v>
                </c:pt>
                <c:pt idx="136">
                  <c:v>3.7459189001904099</c:v>
                </c:pt>
                <c:pt idx="137">
                  <c:v>3.7046783395948601</c:v>
                </c:pt>
                <c:pt idx="138">
                  <c:v>3.6640096062416201</c:v>
                </c:pt>
                <c:pt idx="139">
                  <c:v>3.6239480675259799</c:v>
                </c:pt>
                <c:pt idx="140">
                  <c:v>3.5844937234477898</c:v>
                </c:pt>
                <c:pt idx="141">
                  <c:v>3.5456465740072001</c:v>
                </c:pt>
                <c:pt idx="142">
                  <c:v>3.5074066192042301</c:v>
                </c:pt>
                <c:pt idx="143">
                  <c:v>3.4697480189120098</c:v>
                </c:pt>
                <c:pt idx="144">
                  <c:v>3.43254590498332</c:v>
                </c:pt>
                <c:pt idx="145">
                  <c:v>3.39590641300031</c:v>
                </c:pt>
                <c:pt idx="146">
                  <c:v>3.3598295429629199</c:v>
                </c:pt>
                <c:pt idx="147">
                  <c:v>3.3243152948712602</c:v>
                </c:pt>
                <c:pt idx="148">
                  <c:v>3.2893636687251702</c:v>
                </c:pt>
                <c:pt idx="149">
                  <c:v>3.2549746645246902</c:v>
                </c:pt>
                <c:pt idx="150">
                  <c:v>3.2210572723598099</c:v>
                </c:pt>
                <c:pt idx="151">
                  <c:v>3.1876060938204702</c:v>
                </c:pt>
                <c:pt idx="152">
                  <c:v>3.1546747733707399</c:v>
                </c:pt>
                <c:pt idx="153">
                  <c:v>3.1222633110108902</c:v>
                </c:pt>
                <c:pt idx="154">
                  <c:v>3.0903717067408198</c:v>
                </c:pt>
                <c:pt idx="155">
                  <c:v>3.0589999605604699</c:v>
                </c:pt>
                <c:pt idx="156">
                  <c:v>3.02814596844757</c:v>
                </c:pt>
                <c:pt idx="157">
                  <c:v>2.9976543593632998</c:v>
                </c:pt>
                <c:pt idx="158">
                  <c:v>2.9676406619331601</c:v>
                </c:pt>
                <c:pt idx="159">
                  <c:v>2.9381048761571802</c:v>
                </c:pt>
                <c:pt idx="160">
                  <c:v>2.9090470020354902</c:v>
                </c:pt>
                <c:pt idx="161">
                  <c:v>2.88046703956786</c:v>
                </c:pt>
                <c:pt idx="162">
                  <c:v>2.8523649887545699</c:v>
                </c:pt>
                <c:pt idx="163">
                  <c:v>2.82468125863647</c:v>
                </c:pt>
                <c:pt idx="164">
                  <c:v>2.7973707121265599</c:v>
                </c:pt>
                <c:pt idx="165">
                  <c:v>2.7704991951009101</c:v>
                </c:pt>
                <c:pt idx="166">
                  <c:v>2.7440667075596199</c:v>
                </c:pt>
                <c:pt idx="167">
                  <c:v>2.7180732495025901</c:v>
                </c:pt>
                <c:pt idx="168">
                  <c:v>2.69251882092993</c:v>
                </c:pt>
                <c:pt idx="169">
                  <c:v>2.66740342184135</c:v>
                </c:pt>
                <c:pt idx="170">
                  <c:v>2.6426095339710902</c:v>
                </c:pt>
                <c:pt idx="171">
                  <c:v>2.61820112628248</c:v>
                </c:pt>
                <c:pt idx="172">
                  <c:v>2.5941949419252999</c:v>
                </c:pt>
                <c:pt idx="173">
                  <c:v>2.5705909808996199</c:v>
                </c:pt>
                <c:pt idx="174">
                  <c:v>2.5473892432055401</c:v>
                </c:pt>
                <c:pt idx="175">
                  <c:v>2.5245897288428898</c:v>
                </c:pt>
                <c:pt idx="176">
                  <c:v>2.50215910458666</c:v>
                </c:pt>
                <c:pt idx="177">
                  <c:v>2.4800229579552702</c:v>
                </c:pt>
                <c:pt idx="178">
                  <c:v>2.4582543674412101</c:v>
                </c:pt>
                <c:pt idx="179">
                  <c:v>2.4368533330443798</c:v>
                </c:pt>
                <c:pt idx="180">
                  <c:v>2.4158198547648899</c:v>
                </c:pt>
                <c:pt idx="181">
                  <c:v>2.3951539326027902</c:v>
                </c:pt>
                <c:pt idx="182">
                  <c:v>2.37485556655803</c:v>
                </c:pt>
                <c:pt idx="183">
                  <c:v>2.3548415350153902</c:v>
                </c:pt>
                <c:pt idx="184">
                  <c:v>2.3351320374429698</c:v>
                </c:pt>
                <c:pt idx="185">
                  <c:v>2.3157575340044301</c:v>
                </c:pt>
                <c:pt idx="186">
                  <c:v>2.2967180246997101</c:v>
                </c:pt>
                <c:pt idx="187">
                  <c:v>2.2780135095289298</c:v>
                </c:pt>
                <c:pt idx="188">
                  <c:v>2.2596439884919102</c:v>
                </c:pt>
                <c:pt idx="189">
                  <c:v>2.2415967938181298</c:v>
                </c:pt>
                <c:pt idx="190">
                  <c:v>2.2237778033173101</c:v>
                </c:pt>
                <c:pt idx="191">
                  <c:v>2.2062632782480001</c:v>
                </c:pt>
                <c:pt idx="192">
                  <c:v>2.1890532186102898</c:v>
                </c:pt>
                <c:pt idx="193">
                  <c:v>2.1721476244040301</c:v>
                </c:pt>
                <c:pt idx="194">
                  <c:v>2.15554649562926</c:v>
                </c:pt>
                <c:pt idx="195">
                  <c:v>2.1392498322860498</c:v>
                </c:pt>
                <c:pt idx="196">
                  <c:v>2.1232020935015599</c:v>
                </c:pt>
                <c:pt idx="197">
                  <c:v>2.1073904658732001</c:v>
                </c:pt>
                <c:pt idx="198">
                  <c:v>2.0918547214153498</c:v>
                </c:pt>
                <c:pt idx="199">
                  <c:v>2.0765948601280599</c:v>
                </c:pt>
                <c:pt idx="200">
                  <c:v>2.06161088201128</c:v>
                </c:pt>
                <c:pt idx="201">
                  <c:v>2.0469027870649898</c:v>
                </c:pt>
                <c:pt idx="202">
                  <c:v>2.0324705752891501</c:v>
                </c:pt>
                <c:pt idx="203">
                  <c:v>2.01821671639919</c:v>
                </c:pt>
                <c:pt idx="204">
                  <c:v>2.0042091520471601</c:v>
                </c:pt>
                <c:pt idx="205">
                  <c:v>1.9904507450478299</c:v>
                </c:pt>
                <c:pt idx="206">
                  <c:v>1.97694149540132</c:v>
                </c:pt>
                <c:pt idx="207">
                  <c:v>1.9636814031077801</c:v>
                </c:pt>
                <c:pt idx="208">
                  <c:v>1.9506704681668301</c:v>
                </c:pt>
                <c:pt idx="209">
                  <c:v>1.93787487735124</c:v>
                </c:pt>
                <c:pt idx="210">
                  <c:v>1.92525800251627</c:v>
                </c:pt>
                <c:pt idx="211">
                  <c:v>1.9128653325855101</c:v>
                </c:pt>
                <c:pt idx="212">
                  <c:v>1.90069686755919</c:v>
                </c:pt>
                <c:pt idx="213">
                  <c:v>1.88875260743725</c:v>
                </c:pt>
                <c:pt idx="214">
                  <c:v>1.8770325522195299</c:v>
                </c:pt>
                <c:pt idx="215">
                  <c:v>1.86553670190636</c:v>
                </c:pt>
                <c:pt idx="216">
                  <c:v>1.85419541394458</c:v>
                </c:pt>
                <c:pt idx="217">
                  <c:v>1.8430410197873299</c:v>
                </c:pt>
                <c:pt idx="218">
                  <c:v>1.83208757899825</c:v>
                </c:pt>
                <c:pt idx="219">
                  <c:v>1.82133509157745</c:v>
                </c:pt>
                <c:pt idx="220">
                  <c:v>1.81078355752492</c:v>
                </c:pt>
                <c:pt idx="221">
                  <c:v>1.80043297684085</c:v>
                </c:pt>
                <c:pt idx="222">
                  <c:v>1.7902662745590301</c:v>
                </c:pt>
                <c:pt idx="223">
                  <c:v>1.7802308466758601</c:v>
                </c:pt>
                <c:pt idx="224">
                  <c:v>1.7703748000336601</c:v>
                </c:pt>
                <c:pt idx="225">
                  <c:v>1.7606981346325401</c:v>
                </c:pt>
                <c:pt idx="226">
                  <c:v>1.7512008504723999</c:v>
                </c:pt>
                <c:pt idx="227">
                  <c:v>1.7418829475530999</c:v>
                </c:pt>
                <c:pt idx="228">
                  <c:v>1.73274442587495</c:v>
                </c:pt>
                <c:pt idx="229">
                  <c:v>1.7237376437554901</c:v>
                </c:pt>
                <c:pt idx="230">
                  <c:v>1.71486839861881</c:v>
                </c:pt>
                <c:pt idx="231">
                  <c:v>1.70615839518933</c:v>
                </c:pt>
                <c:pt idx="232">
                  <c:v>1.69760763346704</c:v>
                </c:pt>
                <c:pt idx="233">
                  <c:v>1.6892161134519399</c:v>
                </c:pt>
                <c:pt idx="234">
                  <c:v>1.6809838351439299</c:v>
                </c:pt>
                <c:pt idx="235">
                  <c:v>1.6729061134141701</c:v>
                </c:pt>
                <c:pt idx="236">
                  <c:v>1.6649205921961501</c:v>
                </c:pt>
                <c:pt idx="237">
                  <c:v>1.65707575486931</c:v>
                </c:pt>
                <c:pt idx="238">
                  <c:v>1.6493716014333</c:v>
                </c:pt>
                <c:pt idx="239">
                  <c:v>1.64180813188835</c:v>
                </c:pt>
                <c:pt idx="240">
                  <c:v>1.63438534623441</c:v>
                </c:pt>
                <c:pt idx="241">
                  <c:v>1.48872027076203</c:v>
                </c:pt>
                <c:pt idx="242">
                  <c:v>1.3859708756787601</c:v>
                </c:pt>
                <c:pt idx="243">
                  <c:v>1.3077144052257901</c:v>
                </c:pt>
                <c:pt idx="244">
                  <c:v>1.23021099265361</c:v>
                </c:pt>
                <c:pt idx="245">
                  <c:v>1.1439074979442601</c:v>
                </c:pt>
                <c:pt idx="246">
                  <c:v>1.0378318779976301</c:v>
                </c:pt>
                <c:pt idx="247">
                  <c:v>0.91644327832199202</c:v>
                </c:pt>
                <c:pt idx="248">
                  <c:v>0.77630391337919402</c:v>
                </c:pt>
                <c:pt idx="249">
                  <c:v>0.61343419985047298</c:v>
                </c:pt>
                <c:pt idx="250">
                  <c:v>0.431390088090779</c:v>
                </c:pt>
                <c:pt idx="251">
                  <c:v>0.231502982152335</c:v>
                </c:pt>
                <c:pt idx="252">
                  <c:v>1.44627387069817E-2</c:v>
                </c:pt>
                <c:pt idx="253">
                  <c:v>-0.218424967886335</c:v>
                </c:pt>
                <c:pt idx="254">
                  <c:v>-0.46882067343983602</c:v>
                </c:pt>
                <c:pt idx="255">
                  <c:v>-0.72133629720053705</c:v>
                </c:pt>
                <c:pt idx="256">
                  <c:v>-0.97784980572845304</c:v>
                </c:pt>
                <c:pt idx="257">
                  <c:v>-1.23436331425631</c:v>
                </c:pt>
                <c:pt idx="258">
                  <c:v>-1.49080928072885</c:v>
                </c:pt>
                <c:pt idx="259">
                  <c:v>-1.73517841830175</c:v>
                </c:pt>
                <c:pt idx="260">
                  <c:v>-1.9795475558746001</c:v>
                </c:pt>
                <c:pt idx="261">
                  <c:v>-2.2239166934474399</c:v>
                </c:pt>
                <c:pt idx="262">
                  <c:v>-2.4542089107442799</c:v>
                </c:pt>
                <c:pt idx="263">
                  <c:v>-2.6779789116002899</c:v>
                </c:pt>
                <c:pt idx="264">
                  <c:v>-2.9017489124562901</c:v>
                </c:pt>
                <c:pt idx="265">
                  <c:v>-3.1215767500111098</c:v>
                </c:pt>
                <c:pt idx="266">
                  <c:v>-3.3303988543533398</c:v>
                </c:pt>
                <c:pt idx="267">
                  <c:v>-3.5332946171326398</c:v>
                </c:pt>
                <c:pt idx="268">
                  <c:v>-3.73026403834904</c:v>
                </c:pt>
                <c:pt idx="269">
                  <c:v>-3.92130711800257</c:v>
                </c:pt>
                <c:pt idx="270">
                  <c:v>-4.1064238560931496</c:v>
                </c:pt>
                <c:pt idx="271">
                  <c:v>-5.6240526172530796</c:v>
                </c:pt>
                <c:pt idx="272">
                  <c:v>-6.1902419485635898</c:v>
                </c:pt>
                <c:pt idx="273">
                  <c:v>-6.6688301441137101</c:v>
                </c:pt>
                <c:pt idx="274">
                  <c:v>-7.0694071589559204</c:v>
                </c:pt>
                <c:pt idx="275">
                  <c:v>-7.4101510386548703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9B7-4B0E-8541-91084D1ACF0C}"/>
            </c:ext>
          </c:extLst>
        </c:ser>
        <c:ser>
          <c:idx val="2"/>
          <c:order val="2"/>
          <c:tx>
            <c:strRef>
              <c:f>Taul2!$AG$4</c:f>
              <c:strCache>
                <c:ptCount val="1"/>
                <c:pt idx="0">
                  <c:v>Rapid 300 kg/m3 (0,62)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Taul2!$AG$6:$AG$281</c:f>
              <c:numCache>
                <c:formatCode>0</c:formatCode>
                <c:ptCount val="276"/>
                <c:pt idx="0">
                  <c:v>17.999573556088301</c:v>
                </c:pt>
                <c:pt idx="1">
                  <c:v>18.0293856507645</c:v>
                </c:pt>
                <c:pt idx="2">
                  <c:v>18.034239396240402</c:v>
                </c:pt>
                <c:pt idx="3">
                  <c:v>17.9589924124232</c:v>
                </c:pt>
                <c:pt idx="4">
                  <c:v>17.802170319948502</c:v>
                </c:pt>
                <c:pt idx="5">
                  <c:v>17.611805932729599</c:v>
                </c:pt>
                <c:pt idx="6">
                  <c:v>17.379975976281202</c:v>
                </c:pt>
                <c:pt idx="7">
                  <c:v>17.132241743220199</c:v>
                </c:pt>
                <c:pt idx="8">
                  <c:v>16.8809400515932</c:v>
                </c:pt>
                <c:pt idx="9">
                  <c:v>16.616221416581901</c:v>
                </c:pt>
                <c:pt idx="10">
                  <c:v>16.375606141237999</c:v>
                </c:pt>
                <c:pt idx="11">
                  <c:v>16.142225133610498</c:v>
                </c:pt>
                <c:pt idx="12">
                  <c:v>15.916078393699401</c:v>
                </c:pt>
                <c:pt idx="13">
                  <c:v>15.697165921504901</c:v>
                </c:pt>
                <c:pt idx="14">
                  <c:v>15.485487717026601</c:v>
                </c:pt>
                <c:pt idx="15">
                  <c:v>15.279905951276101</c:v>
                </c:pt>
                <c:pt idx="16">
                  <c:v>15.081092103874701</c:v>
                </c:pt>
                <c:pt idx="17">
                  <c:v>14.8891108090271</c:v>
                </c:pt>
                <c:pt idx="18">
                  <c:v>14.7039620667331</c:v>
                </c:pt>
                <c:pt idx="19">
                  <c:v>14.525645876993099</c:v>
                </c:pt>
                <c:pt idx="20">
                  <c:v>14.347828832206201</c:v>
                </c:pt>
                <c:pt idx="21">
                  <c:v>14.173110287989401</c:v>
                </c:pt>
                <c:pt idx="22">
                  <c:v>14.0026290847045</c:v>
                </c:pt>
                <c:pt idx="23">
                  <c:v>13.8363852223516</c:v>
                </c:pt>
                <c:pt idx="24">
                  <c:v>13.674378700930401</c:v>
                </c:pt>
                <c:pt idx="25">
                  <c:v>13.516609520441</c:v>
                </c:pt>
                <c:pt idx="26">
                  <c:v>13.363077680883499</c:v>
                </c:pt>
                <c:pt idx="27">
                  <c:v>13.213783182257901</c:v>
                </c:pt>
                <c:pt idx="28">
                  <c:v>13.0687260245641</c:v>
                </c:pt>
                <c:pt idx="29">
                  <c:v>12.927906207802099</c:v>
                </c:pt>
                <c:pt idx="30">
                  <c:v>12.7855769642717</c:v>
                </c:pt>
                <c:pt idx="31">
                  <c:v>12.6421329962629</c:v>
                </c:pt>
                <c:pt idx="32">
                  <c:v>12.5011385780052</c:v>
                </c:pt>
                <c:pt idx="33">
                  <c:v>12.3625937094988</c:v>
                </c:pt>
                <c:pt idx="34">
                  <c:v>12.226498390743499</c:v>
                </c:pt>
                <c:pt idx="35">
                  <c:v>12.092852621739301</c:v>
                </c:pt>
                <c:pt idx="36">
                  <c:v>11.961656402486399</c:v>
                </c:pt>
                <c:pt idx="37">
                  <c:v>11.8329097329846</c:v>
                </c:pt>
                <c:pt idx="38">
                  <c:v>11.706612613234</c:v>
                </c:pt>
                <c:pt idx="39">
                  <c:v>11.582765043234501</c:v>
                </c:pt>
                <c:pt idx="40">
                  <c:v>11.459109669896099</c:v>
                </c:pt>
                <c:pt idx="41">
                  <c:v>11.333196281787499</c:v>
                </c:pt>
                <c:pt idx="42">
                  <c:v>11.2085677353894</c:v>
                </c:pt>
                <c:pt idx="43">
                  <c:v>11.085224030701299</c:v>
                </c:pt>
                <c:pt idx="44">
                  <c:v>10.9631651677236</c:v>
                </c:pt>
                <c:pt idx="45">
                  <c:v>10.842391146456199</c:v>
                </c:pt>
                <c:pt idx="46">
                  <c:v>10.722901966898901</c:v>
                </c:pt>
                <c:pt idx="47">
                  <c:v>10.604697629052</c:v>
                </c:pt>
                <c:pt idx="48">
                  <c:v>10.4877781329154</c:v>
                </c:pt>
                <c:pt idx="49">
                  <c:v>10.3721434784889</c:v>
                </c:pt>
                <c:pt idx="50">
                  <c:v>10.257567907092801</c:v>
                </c:pt>
                <c:pt idx="51">
                  <c:v>10.142683922623499</c:v>
                </c:pt>
                <c:pt idx="52">
                  <c:v>10.028768529316</c:v>
                </c:pt>
                <c:pt idx="53">
                  <c:v>9.9158217271707905</c:v>
                </c:pt>
                <c:pt idx="54">
                  <c:v>9.8038435161875501</c:v>
                </c:pt>
                <c:pt idx="55">
                  <c:v>9.6928338963662597</c:v>
                </c:pt>
                <c:pt idx="56">
                  <c:v>9.5827928677071501</c:v>
                </c:pt>
                <c:pt idx="57">
                  <c:v>9.47372043020993</c:v>
                </c:pt>
                <c:pt idx="58">
                  <c:v>9.3656165838748393</c:v>
                </c:pt>
                <c:pt idx="59">
                  <c:v>9.2584813287018601</c:v>
                </c:pt>
                <c:pt idx="60">
                  <c:v>9.1523146646908309</c:v>
                </c:pt>
                <c:pt idx="61">
                  <c:v>9.0471893879628098</c:v>
                </c:pt>
                <c:pt idx="62">
                  <c:v>8.9430536611347904</c:v>
                </c:pt>
                <c:pt idx="63">
                  <c:v>8.8399008969945996</c:v>
                </c:pt>
                <c:pt idx="64">
                  <c:v>8.7377310955422391</c:v>
                </c:pt>
                <c:pt idx="65">
                  <c:v>8.6365442567777109</c:v>
                </c:pt>
                <c:pt idx="66">
                  <c:v>8.53634038070083</c:v>
                </c:pt>
                <c:pt idx="67">
                  <c:v>8.4371194673118399</c:v>
                </c:pt>
                <c:pt idx="68">
                  <c:v>8.3388815166105701</c:v>
                </c:pt>
                <c:pt idx="69">
                  <c:v>8.2416265285970596</c:v>
                </c:pt>
                <c:pt idx="70">
                  <c:v>8.1453545032715002</c:v>
                </c:pt>
                <c:pt idx="71">
                  <c:v>8.0500654406336007</c:v>
                </c:pt>
                <c:pt idx="72">
                  <c:v>7.9557593406834703</c:v>
                </c:pt>
                <c:pt idx="73">
                  <c:v>7.8624362034211597</c:v>
                </c:pt>
                <c:pt idx="74">
                  <c:v>7.7700960288466296</c:v>
                </c:pt>
                <c:pt idx="75">
                  <c:v>7.6787388169598696</c:v>
                </c:pt>
                <c:pt idx="76">
                  <c:v>7.5883645677610003</c:v>
                </c:pt>
                <c:pt idx="77">
                  <c:v>7.4989732812497802</c:v>
                </c:pt>
                <c:pt idx="78">
                  <c:v>7.4105649574264003</c:v>
                </c:pt>
                <c:pt idx="79">
                  <c:v>7.3231395962908401</c:v>
                </c:pt>
                <c:pt idx="80">
                  <c:v>7.2366971978430001</c:v>
                </c:pt>
                <c:pt idx="81">
                  <c:v>7.1515877879774603</c:v>
                </c:pt>
                <c:pt idx="82">
                  <c:v>7.0679372276832098</c:v>
                </c:pt>
                <c:pt idx="83">
                  <c:v>6.9853434948406603</c:v>
                </c:pt>
                <c:pt idx="84">
                  <c:v>6.9038065894498502</c:v>
                </c:pt>
                <c:pt idx="85">
                  <c:v>6.8233265115107402</c:v>
                </c:pt>
                <c:pt idx="86">
                  <c:v>6.7439032610232603</c:v>
                </c:pt>
                <c:pt idx="87">
                  <c:v>6.6655368379875801</c:v>
                </c:pt>
                <c:pt idx="88">
                  <c:v>6.5882272424036001</c:v>
                </c:pt>
                <c:pt idx="89">
                  <c:v>6.5119744742712502</c:v>
                </c:pt>
                <c:pt idx="90">
                  <c:v>6.4367785335905898</c:v>
                </c:pt>
                <c:pt idx="91">
                  <c:v>6.3626394203616803</c:v>
                </c:pt>
                <c:pt idx="92">
                  <c:v>6.2895571345845198</c:v>
                </c:pt>
                <c:pt idx="93">
                  <c:v>6.2175316762590001</c:v>
                </c:pt>
                <c:pt idx="94">
                  <c:v>6.1465630453852196</c:v>
                </c:pt>
                <c:pt idx="95">
                  <c:v>6.0766512419631296</c:v>
                </c:pt>
                <c:pt idx="96">
                  <c:v>6.0077962659926802</c:v>
                </c:pt>
                <c:pt idx="97">
                  <c:v>5.9399981174740297</c:v>
                </c:pt>
                <c:pt idx="98">
                  <c:v>5.8732567964070697</c:v>
                </c:pt>
                <c:pt idx="99">
                  <c:v>5.8075723027918098</c:v>
                </c:pt>
                <c:pt idx="100">
                  <c:v>5.74294463662818</c:v>
                </c:pt>
                <c:pt idx="101">
                  <c:v>5.6793737979162904</c:v>
                </c:pt>
                <c:pt idx="102">
                  <c:v>5.6169081760282804</c:v>
                </c:pt>
                <c:pt idx="103">
                  <c:v>5.5555040479093796</c:v>
                </c:pt>
                <c:pt idx="104">
                  <c:v>5.4951612722079499</c:v>
                </c:pt>
                <c:pt idx="105">
                  <c:v>5.4358798489241096</c:v>
                </c:pt>
                <c:pt idx="106">
                  <c:v>5.37765977805776</c:v>
                </c:pt>
                <c:pt idx="107">
                  <c:v>5.3205057228344099</c:v>
                </c:pt>
                <c:pt idx="108">
                  <c:v>5.2644005162612704</c:v>
                </c:pt>
                <c:pt idx="109">
                  <c:v>5.2093300681946699</c:v>
                </c:pt>
                <c:pt idx="110">
                  <c:v>5.1552836891862599</c:v>
                </c:pt>
                <c:pt idx="111">
                  <c:v>5.1022513013641602</c:v>
                </c:pt>
                <c:pt idx="112">
                  <c:v>5.05022311771011</c:v>
                </c:pt>
                <c:pt idx="113">
                  <c:v>4.9991894763417104</c:v>
                </c:pt>
                <c:pt idx="114">
                  <c:v>4.9491407723759204</c:v>
                </c:pt>
                <c:pt idx="115">
                  <c:v>4.9000674401922799</c:v>
                </c:pt>
                <c:pt idx="116">
                  <c:v>4.8519599418236696</c:v>
                </c:pt>
                <c:pt idx="117">
                  <c:v>4.8048073676525203</c:v>
                </c:pt>
                <c:pt idx="118">
                  <c:v>4.7586010229139202</c:v>
                </c:pt>
                <c:pt idx="119">
                  <c:v>4.7133323031992997</c:v>
                </c:pt>
                <c:pt idx="120">
                  <c:v>4.66899143908</c:v>
                </c:pt>
                <c:pt idx="121">
                  <c:v>4.6255689628363204</c:v>
                </c:pt>
                <c:pt idx="122">
                  <c:v>4.5830552717417801</c:v>
                </c:pt>
                <c:pt idx="123">
                  <c:v>4.5414407536629202</c:v>
                </c:pt>
                <c:pt idx="124">
                  <c:v>4.5007160431057898</c:v>
                </c:pt>
                <c:pt idx="125">
                  <c:v>4.4608716095096304</c:v>
                </c:pt>
                <c:pt idx="126">
                  <c:v>4.42189791591698</c:v>
                </c:pt>
                <c:pt idx="127">
                  <c:v>4.3837854201448101</c:v>
                </c:pt>
                <c:pt idx="128">
                  <c:v>4.3465245763573499</c:v>
                </c:pt>
                <c:pt idx="129">
                  <c:v>4.3101058369895204</c:v>
                </c:pt>
                <c:pt idx="130">
                  <c:v>4.2745196549562898</c:v>
                </c:pt>
                <c:pt idx="131">
                  <c:v>4.2397534880398604</c:v>
                </c:pt>
                <c:pt idx="132">
                  <c:v>4.2057977186395803</c:v>
                </c:pt>
                <c:pt idx="133">
                  <c:v>4.17264450248092</c:v>
                </c:pt>
                <c:pt idx="134">
                  <c:v>4.1402901535092802</c:v>
                </c:pt>
                <c:pt idx="135">
                  <c:v>4.1087151555479897</c:v>
                </c:pt>
                <c:pt idx="136">
                  <c:v>4.0779200210121704</c:v>
                </c:pt>
                <c:pt idx="137">
                  <c:v>4.0478885114418404</c:v>
                </c:pt>
                <c:pt idx="138">
                  <c:v>4.0186143429568197</c:v>
                </c:pt>
                <c:pt idx="139">
                  <c:v>3.9900894645488099</c:v>
                </c:pt>
                <c:pt idx="140">
                  <c:v>3.9622979493910799</c:v>
                </c:pt>
                <c:pt idx="141">
                  <c:v>3.9352390441154599</c:v>
                </c:pt>
                <c:pt idx="142">
                  <c:v>3.9088960428027799</c:v>
                </c:pt>
                <c:pt idx="143">
                  <c:v>3.8832644395232001</c:v>
                </c:pt>
                <c:pt idx="144">
                  <c:v>3.8583343207396799</c:v>
                </c:pt>
                <c:pt idx="145">
                  <c:v>3.8340923551828001</c:v>
                </c:pt>
                <c:pt idx="146">
                  <c:v>3.8105362989084002</c:v>
                </c:pt>
                <c:pt idx="147">
                  <c:v>3.7876494038723001</c:v>
                </c:pt>
                <c:pt idx="148">
                  <c:v>3.7654287602677501</c:v>
                </c:pt>
                <c:pt idx="149">
                  <c:v>3.74386287663134</c:v>
                </c:pt>
                <c:pt idx="150">
                  <c:v>3.72294086013749</c:v>
                </c:pt>
                <c:pt idx="151">
                  <c:v>3.70265911626529</c:v>
                </c:pt>
                <c:pt idx="152">
                  <c:v>3.6830010302065199</c:v>
                </c:pt>
                <c:pt idx="153">
                  <c:v>3.6639650900739298</c:v>
                </c:pt>
                <c:pt idx="154">
                  <c:v>3.6455385052468601</c:v>
                </c:pt>
                <c:pt idx="155">
                  <c:v>3.6277126198568701</c:v>
                </c:pt>
                <c:pt idx="156">
                  <c:v>3.6104820975935401</c:v>
                </c:pt>
                <c:pt idx="157">
                  <c:v>3.5938161427789002</c:v>
                </c:pt>
                <c:pt idx="158">
                  <c:v>3.57772379785956</c:v>
                </c:pt>
                <c:pt idx="159">
                  <c:v>3.5622050628354001</c:v>
                </c:pt>
                <c:pt idx="160">
                  <c:v>3.54723392293391</c:v>
                </c:pt>
                <c:pt idx="161">
                  <c:v>3.5328081983130901</c:v>
                </c:pt>
                <c:pt idx="162">
                  <c:v>3.5189371781052601</c:v>
                </c:pt>
                <c:pt idx="163">
                  <c:v>3.5056059738830001</c:v>
                </c:pt>
                <c:pt idx="164">
                  <c:v>3.4927773284188599</c:v>
                </c:pt>
                <c:pt idx="165">
                  <c:v>3.4804764612063601</c:v>
                </c:pt>
                <c:pt idx="166">
                  <c:v>3.46870337224555</c:v>
                </c:pt>
                <c:pt idx="167">
                  <c:v>3.4574044776001598</c:v>
                </c:pt>
                <c:pt idx="168">
                  <c:v>3.4466029166781502</c:v>
                </c:pt>
                <c:pt idx="169">
                  <c:v>3.4363021300952101</c:v>
                </c:pt>
                <c:pt idx="170">
                  <c:v>3.42647372571912</c:v>
                </c:pt>
                <c:pt idx="171">
                  <c:v>3.4171018691392301</c:v>
                </c:pt>
                <c:pt idx="172">
                  <c:v>3.4082042243709298</c:v>
                </c:pt>
                <c:pt idx="173">
                  <c:v>3.3997731069913999</c:v>
                </c:pt>
                <c:pt idx="174">
                  <c:v>3.3917627657842702</c:v>
                </c:pt>
                <c:pt idx="175">
                  <c:v>3.3842006945170602</c:v>
                </c:pt>
                <c:pt idx="176">
                  <c:v>3.37708689318975</c:v>
                </c:pt>
                <c:pt idx="177">
                  <c:v>3.37034875881948</c:v>
                </c:pt>
                <c:pt idx="178">
                  <c:v>3.3640000142435702</c:v>
                </c:pt>
                <c:pt idx="179">
                  <c:v>3.3580553911050401</c:v>
                </c:pt>
                <c:pt idx="180">
                  <c:v>3.35251488940394</c:v>
                </c:pt>
                <c:pt idx="181">
                  <c:v>3.3473785091402899</c:v>
                </c:pt>
                <c:pt idx="182">
                  <c:v>3.3426462503140302</c:v>
                </c:pt>
                <c:pt idx="183">
                  <c:v>3.3383149308156699</c:v>
                </c:pt>
                <c:pt idx="184">
                  <c:v>3.3342818140936199</c:v>
                </c:pt>
                <c:pt idx="185">
                  <c:v>3.3306249261051999</c:v>
                </c:pt>
                <c:pt idx="186">
                  <c:v>3.32734426685021</c:v>
                </c:pt>
                <c:pt idx="187">
                  <c:v>3.3244398363288998</c:v>
                </c:pt>
                <c:pt idx="188">
                  <c:v>3.3219116345411499</c:v>
                </c:pt>
                <c:pt idx="189">
                  <c:v>3.3197596614868901</c:v>
                </c:pt>
                <c:pt idx="190">
                  <c:v>3.3178423113774298</c:v>
                </c:pt>
                <c:pt idx="191">
                  <c:v>3.31625303676253</c:v>
                </c:pt>
                <c:pt idx="192">
                  <c:v>3.31499776170932</c:v>
                </c:pt>
                <c:pt idx="193">
                  <c:v>3.3140764862177998</c:v>
                </c:pt>
                <c:pt idx="194">
                  <c:v>3.3134892102879601</c:v>
                </c:pt>
                <c:pt idx="195">
                  <c:v>3.3132359339197701</c:v>
                </c:pt>
                <c:pt idx="196">
                  <c:v>3.3131985130470398</c:v>
                </c:pt>
                <c:pt idx="197">
                  <c:v>3.3134415211463799</c:v>
                </c:pt>
                <c:pt idx="198">
                  <c:v>3.31397962163958</c:v>
                </c:pt>
                <c:pt idx="199">
                  <c:v>3.3148128145267601</c:v>
                </c:pt>
                <c:pt idx="200">
                  <c:v>3.3159410998077301</c:v>
                </c:pt>
                <c:pt idx="201">
                  <c:v>3.31736447748272</c:v>
                </c:pt>
                <c:pt idx="202">
                  <c:v>3.31898228534055</c:v>
                </c:pt>
                <c:pt idx="203">
                  <c:v>3.3208358479867002</c:v>
                </c:pt>
                <c:pt idx="204">
                  <c:v>3.3229475800269999</c:v>
                </c:pt>
                <c:pt idx="205">
                  <c:v>3.3253174814612398</c:v>
                </c:pt>
                <c:pt idx="206">
                  <c:v>3.32794555228952</c:v>
                </c:pt>
                <c:pt idx="207">
                  <c:v>3.3308317925119</c:v>
                </c:pt>
                <c:pt idx="208">
                  <c:v>3.3338916228911999</c:v>
                </c:pt>
                <c:pt idx="209">
                  <c:v>3.3371456985154202</c:v>
                </c:pt>
                <c:pt idx="210">
                  <c:v>3.3406230280925202</c:v>
                </c:pt>
                <c:pt idx="211">
                  <c:v>3.3443236116223698</c:v>
                </c:pt>
                <c:pt idx="212">
                  <c:v>3.34824744910508</c:v>
                </c:pt>
                <c:pt idx="213">
                  <c:v>3.3523945405406099</c:v>
                </c:pt>
                <c:pt idx="214">
                  <c:v>3.3566435570151598</c:v>
                </c:pt>
                <c:pt idx="215">
                  <c:v>3.36099888208377</c:v>
                </c:pt>
                <c:pt idx="216">
                  <c:v>3.3655203637354698</c:v>
                </c:pt>
                <c:pt idx="217">
                  <c:v>3.3702080019701199</c:v>
                </c:pt>
                <c:pt idx="218">
                  <c:v>3.3750617967876901</c:v>
                </c:pt>
                <c:pt idx="219">
                  <c:v>3.38008174818816</c:v>
                </c:pt>
                <c:pt idx="220">
                  <c:v>3.3852678561715899</c:v>
                </c:pt>
                <c:pt idx="221">
                  <c:v>3.39062012073799</c:v>
                </c:pt>
                <c:pt idx="222">
                  <c:v>3.3961385418874102</c:v>
                </c:pt>
                <c:pt idx="223">
                  <c:v>3.40182311961967</c:v>
                </c:pt>
                <c:pt idx="224">
                  <c:v>3.4076738539349001</c:v>
                </c:pt>
                <c:pt idx="225">
                  <c:v>3.4136907448332101</c:v>
                </c:pt>
                <c:pt idx="226">
                  <c:v>3.4197613025860898</c:v>
                </c:pt>
                <c:pt idx="227">
                  <c:v>3.4258448747717098</c:v>
                </c:pt>
                <c:pt idx="228">
                  <c:v>3.43205694107189</c:v>
                </c:pt>
                <c:pt idx="229">
                  <c:v>3.4383975014867398</c:v>
                </c:pt>
                <c:pt idx="230">
                  <c:v>3.4448665560162199</c:v>
                </c:pt>
                <c:pt idx="231">
                  <c:v>3.4514641046603098</c:v>
                </c:pt>
                <c:pt idx="232">
                  <c:v>3.4581901474191401</c:v>
                </c:pt>
                <c:pt idx="233">
                  <c:v>3.46504468429247</c:v>
                </c:pt>
                <c:pt idx="234">
                  <c:v>3.4720277152804799</c:v>
                </c:pt>
                <c:pt idx="235">
                  <c:v>3.4791392403831098</c:v>
                </c:pt>
                <c:pt idx="236">
                  <c:v>3.4863792596004202</c:v>
                </c:pt>
                <c:pt idx="237">
                  <c:v>3.4937477729322901</c:v>
                </c:pt>
                <c:pt idx="238">
                  <c:v>3.5011465070585301</c:v>
                </c:pt>
                <c:pt idx="239">
                  <c:v>3.5084245903891502</c:v>
                </c:pt>
                <c:pt idx="240">
                  <c:v>3.5157807643633898</c:v>
                </c:pt>
                <c:pt idx="241">
                  <c:v>3.7063344301685102</c:v>
                </c:pt>
                <c:pt idx="242">
                  <c:v>3.8832031802889402</c:v>
                </c:pt>
                <c:pt idx="243">
                  <c:v>4.0193685665680601</c:v>
                </c:pt>
                <c:pt idx="244">
                  <c:v>4.0840483496969</c:v>
                </c:pt>
                <c:pt idx="245">
                  <c:v>4.0782674198815103</c:v>
                </c:pt>
                <c:pt idx="246">
                  <c:v>4.0016091178354696</c:v>
                </c:pt>
                <c:pt idx="247">
                  <c:v>3.8542531941956701</c:v>
                </c:pt>
                <c:pt idx="248">
                  <c:v>3.6544997949760001</c:v>
                </c:pt>
                <c:pt idx="249">
                  <c:v>3.3961294833719</c:v>
                </c:pt>
                <c:pt idx="250">
                  <c:v>3.08688825098141</c:v>
                </c:pt>
                <c:pt idx="251">
                  <c:v>2.7581561067367999</c:v>
                </c:pt>
                <c:pt idx="252">
                  <c:v>2.3929372465046299</c:v>
                </c:pt>
                <c:pt idx="253">
                  <c:v>2.0066874817932199</c:v>
                </c:pt>
                <c:pt idx="254">
                  <c:v>1.61695037183415</c:v>
                </c:pt>
                <c:pt idx="255">
                  <c:v>1.21136130844041</c:v>
                </c:pt>
                <c:pt idx="256">
                  <c:v>0.81363971100506605</c:v>
                </c:pt>
                <c:pt idx="257">
                  <c:v>0.41469149781863701</c:v>
                </c:pt>
                <c:pt idx="258">
                  <c:v>2.0472960757785999E-2</c:v>
                </c:pt>
                <c:pt idx="259">
                  <c:v>-0.367882859792871</c:v>
                </c:pt>
                <c:pt idx="260">
                  <c:v>-0.74792814897693904</c:v>
                </c:pt>
                <c:pt idx="261">
                  <c:v>-1.1148188740904099</c:v>
                </c:pt>
                <c:pt idx="262">
                  <c:v>-1.47001209776465</c:v>
                </c:pt>
                <c:pt idx="263">
                  <c:v>-1.8080325849401699</c:v>
                </c:pt>
                <c:pt idx="264">
                  <c:v>-2.1313189087209699</c:v>
                </c:pt>
                <c:pt idx="265">
                  <c:v>-2.4379308389769601</c:v>
                </c:pt>
                <c:pt idx="266">
                  <c:v>-2.7286018809250501</c:v>
                </c:pt>
                <c:pt idx="267">
                  <c:v>-3.0050464422075698</c:v>
                </c:pt>
                <c:pt idx="268">
                  <c:v>-3.26744422692428</c:v>
                </c:pt>
                <c:pt idx="269">
                  <c:v>-3.5154214516376698</c:v>
                </c:pt>
                <c:pt idx="270">
                  <c:v>-3.7489781163478102</c:v>
                </c:pt>
                <c:pt idx="271">
                  <c:v>-5.5380691543060703</c:v>
                </c:pt>
                <c:pt idx="272">
                  <c:v>-6.1618126481221198</c:v>
                </c:pt>
                <c:pt idx="273">
                  <c:v>-6.6623753500589302</c:v>
                </c:pt>
                <c:pt idx="274">
                  <c:v>-7.0841732267040802</c:v>
                </c:pt>
                <c:pt idx="275">
                  <c:v>-7.4394373872204298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9B7-4B0E-8541-91084D1ACF0C}"/>
            </c:ext>
          </c:extLst>
        </c:ser>
        <c:ser>
          <c:idx val="3"/>
          <c:order val="3"/>
          <c:tx>
            <c:strRef>
              <c:f>Taul2!$AV$4</c:f>
              <c:strCache>
                <c:ptCount val="1"/>
                <c:pt idx="0">
                  <c:v>Rapid 340 kg/m3 (0,55)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Taul2!$AV$6:$AV$281</c:f>
              <c:numCache>
                <c:formatCode>0</c:formatCode>
                <c:ptCount val="276"/>
                <c:pt idx="0">
                  <c:v>17.999573556088301</c:v>
                </c:pt>
                <c:pt idx="1">
                  <c:v>18.0293856507645</c:v>
                </c:pt>
                <c:pt idx="2">
                  <c:v>18.034239396240402</c:v>
                </c:pt>
                <c:pt idx="3">
                  <c:v>17.9589924124232</c:v>
                </c:pt>
                <c:pt idx="4">
                  <c:v>17.802170319948502</c:v>
                </c:pt>
                <c:pt idx="5">
                  <c:v>17.611805932729599</c:v>
                </c:pt>
                <c:pt idx="6">
                  <c:v>17.379975976281202</c:v>
                </c:pt>
                <c:pt idx="7">
                  <c:v>17.132241743220199</c:v>
                </c:pt>
                <c:pt idx="8">
                  <c:v>16.8809400515932</c:v>
                </c:pt>
                <c:pt idx="9">
                  <c:v>16.616221416581901</c:v>
                </c:pt>
                <c:pt idx="10">
                  <c:v>16.375606141237999</c:v>
                </c:pt>
                <c:pt idx="11">
                  <c:v>16.142225133610498</c:v>
                </c:pt>
                <c:pt idx="12">
                  <c:v>15.916078393699401</c:v>
                </c:pt>
                <c:pt idx="13">
                  <c:v>15.697165921504901</c:v>
                </c:pt>
                <c:pt idx="14">
                  <c:v>15.485487717026601</c:v>
                </c:pt>
                <c:pt idx="15">
                  <c:v>15.279905951276101</c:v>
                </c:pt>
                <c:pt idx="16">
                  <c:v>15.081092103874701</c:v>
                </c:pt>
                <c:pt idx="17">
                  <c:v>14.8891108090271</c:v>
                </c:pt>
                <c:pt idx="18">
                  <c:v>14.7039620667331</c:v>
                </c:pt>
                <c:pt idx="19">
                  <c:v>14.525645876993099</c:v>
                </c:pt>
                <c:pt idx="20">
                  <c:v>14.347828832206799</c:v>
                </c:pt>
                <c:pt idx="21">
                  <c:v>14.1731102879909</c:v>
                </c:pt>
                <c:pt idx="22">
                  <c:v>14.0026290847073</c:v>
                </c:pt>
                <c:pt idx="23">
                  <c:v>13.836385222355601</c:v>
                </c:pt>
                <c:pt idx="24">
                  <c:v>13.674378700936099</c:v>
                </c:pt>
                <c:pt idx="25">
                  <c:v>13.516609520448601</c:v>
                </c:pt>
                <c:pt idx="26">
                  <c:v>13.363077680893401</c:v>
                </c:pt>
                <c:pt idx="27">
                  <c:v>13.213783182269999</c:v>
                </c:pt>
                <c:pt idx="28">
                  <c:v>13.068726024578799</c:v>
                </c:pt>
                <c:pt idx="29">
                  <c:v>12.927906207819699</c:v>
                </c:pt>
                <c:pt idx="30">
                  <c:v>12.7855769701998</c:v>
                </c:pt>
                <c:pt idx="31">
                  <c:v>12.6421330136035</c:v>
                </c:pt>
                <c:pt idx="32">
                  <c:v>12.501138608596399</c:v>
                </c:pt>
                <c:pt idx="33">
                  <c:v>12.3625937551785</c:v>
                </c:pt>
                <c:pt idx="34">
                  <c:v>12.2264984533497</c:v>
                </c:pt>
                <c:pt idx="35">
                  <c:v>12.0928527031102</c:v>
                </c:pt>
                <c:pt idx="36">
                  <c:v>11.9616565044598</c:v>
                </c:pt>
                <c:pt idx="37">
                  <c:v>11.832909857398599</c:v>
                </c:pt>
                <c:pt idx="38">
                  <c:v>11.7066127619266</c:v>
                </c:pt>
                <c:pt idx="39">
                  <c:v>11.5827652180439</c:v>
                </c:pt>
                <c:pt idx="40">
                  <c:v>11.459110188628401</c:v>
                </c:pt>
                <c:pt idx="41">
                  <c:v>11.333197805212601</c:v>
                </c:pt>
                <c:pt idx="42">
                  <c:v>11.2085704283726</c:v>
                </c:pt>
                <c:pt idx="43">
                  <c:v>11.085228058108701</c:v>
                </c:pt>
                <c:pt idx="44">
                  <c:v>10.9631706944205</c:v>
                </c:pt>
                <c:pt idx="45">
                  <c:v>10.8423983373083</c:v>
                </c:pt>
                <c:pt idx="46">
                  <c:v>10.7229109867719</c:v>
                </c:pt>
                <c:pt idx="47">
                  <c:v>10.6047086428115</c:v>
                </c:pt>
                <c:pt idx="48">
                  <c:v>10.487791305426899</c:v>
                </c:pt>
                <c:pt idx="49">
                  <c:v>10.3721589746183</c:v>
                </c:pt>
                <c:pt idx="50">
                  <c:v>10.257587192120701</c:v>
                </c:pt>
                <c:pt idx="51">
                  <c:v>10.142716338881</c:v>
                </c:pt>
                <c:pt idx="52">
                  <c:v>10.028816063335301</c:v>
                </c:pt>
                <c:pt idx="53">
                  <c:v>9.9158863654837397</c:v>
                </c:pt>
                <c:pt idx="54">
                  <c:v>9.8039272453259496</c:v>
                </c:pt>
                <c:pt idx="55">
                  <c:v>9.6929387028622997</c:v>
                </c:pt>
                <c:pt idx="56">
                  <c:v>9.5829207380925201</c:v>
                </c:pt>
                <c:pt idx="57">
                  <c:v>9.4738733510167208</c:v>
                </c:pt>
                <c:pt idx="58">
                  <c:v>9.3657965416349498</c:v>
                </c:pt>
                <c:pt idx="59">
                  <c:v>9.2586903099471503</c:v>
                </c:pt>
                <c:pt idx="60">
                  <c:v>9.1525546559533897</c:v>
                </c:pt>
                <c:pt idx="61">
                  <c:v>9.0475346342548697</c:v>
                </c:pt>
                <c:pt idx="62">
                  <c:v>8.9435269529345192</c:v>
                </c:pt>
                <c:pt idx="63">
                  <c:v>8.8405184862177109</c:v>
                </c:pt>
                <c:pt idx="64">
                  <c:v>8.7385092341046402</c:v>
                </c:pt>
                <c:pt idx="65">
                  <c:v>8.6374991965951704</c:v>
                </c:pt>
                <c:pt idx="66">
                  <c:v>8.5374883736893707</c:v>
                </c:pt>
                <c:pt idx="67">
                  <c:v>8.4384767653871204</c:v>
                </c:pt>
                <c:pt idx="68">
                  <c:v>8.34046437168859</c:v>
                </c:pt>
                <c:pt idx="69">
                  <c:v>8.2434511925937901</c:v>
                </c:pt>
                <c:pt idx="70">
                  <c:v>8.1474372281025396</c:v>
                </c:pt>
                <c:pt idx="71">
                  <c:v>8.0524224782149592</c:v>
                </c:pt>
                <c:pt idx="72">
                  <c:v>7.95840694293104</c:v>
                </c:pt>
                <c:pt idx="73">
                  <c:v>7.8653906222507404</c:v>
                </c:pt>
                <c:pt idx="74">
                  <c:v>7.7733735161741002</c:v>
                </c:pt>
                <c:pt idx="75">
                  <c:v>7.6823556247011302</c:v>
                </c:pt>
                <c:pt idx="76">
                  <c:v>7.5923369478317104</c:v>
                </c:pt>
                <c:pt idx="77">
                  <c:v>7.50331748556607</c:v>
                </c:pt>
                <c:pt idx="78">
                  <c:v>7.4152972379040403</c:v>
                </c:pt>
                <c:pt idx="79">
                  <c:v>7.3282762048456203</c:v>
                </c:pt>
                <c:pt idx="80">
                  <c:v>7.24225438639081</c:v>
                </c:pt>
                <c:pt idx="81">
                  <c:v>7.1574130130684903</c:v>
                </c:pt>
                <c:pt idx="82">
                  <c:v>7.0738172510677302</c:v>
                </c:pt>
                <c:pt idx="83">
                  <c:v>6.9912589481273804</c:v>
                </c:pt>
                <c:pt idx="84">
                  <c:v>6.9097381042475901</c:v>
                </c:pt>
                <c:pt idx="85">
                  <c:v>6.8292547194283699</c:v>
                </c:pt>
                <c:pt idx="86">
                  <c:v>6.7498982947724899</c:v>
                </c:pt>
                <c:pt idx="87">
                  <c:v>6.6718185024651504</c:v>
                </c:pt>
                <c:pt idx="88">
                  <c:v>6.5948729457237496</c:v>
                </c:pt>
                <c:pt idx="89">
                  <c:v>6.5191430889171897</c:v>
                </c:pt>
                <c:pt idx="90">
                  <c:v>6.4446258040608697</c:v>
                </c:pt>
                <c:pt idx="91">
                  <c:v>6.3712848683536496</c:v>
                </c:pt>
                <c:pt idx="92">
                  <c:v>6.2991012838239104</c:v>
                </c:pt>
                <c:pt idx="93">
                  <c:v>6.2280690217880803</c:v>
                </c:pt>
                <c:pt idx="94">
                  <c:v>6.1581840124084097</c:v>
                </c:pt>
                <c:pt idx="95">
                  <c:v>6.08944218597866</c:v>
                </c:pt>
                <c:pt idx="96">
                  <c:v>6.0218394320777398</c:v>
                </c:pt>
                <c:pt idx="97">
                  <c:v>5.9553714058626497</c:v>
                </c:pt>
                <c:pt idx="98">
                  <c:v>5.89003325968838</c:v>
                </c:pt>
                <c:pt idx="99">
                  <c:v>5.8258205659390603</c:v>
                </c:pt>
                <c:pt idx="100">
                  <c:v>5.7627287674866299</c:v>
                </c:pt>
                <c:pt idx="101">
                  <c:v>5.70075264346411</c:v>
                </c:pt>
                <c:pt idx="102">
                  <c:v>5.63988689508676</c:v>
                </c:pt>
                <c:pt idx="103">
                  <c:v>5.5801262615764804</c:v>
                </c:pt>
                <c:pt idx="104">
                  <c:v>5.5214645878124804</c:v>
                </c:pt>
                <c:pt idx="105">
                  <c:v>5.4638963102654499</c:v>
                </c:pt>
                <c:pt idx="106">
                  <c:v>5.4074151721785002</c:v>
                </c:pt>
                <c:pt idx="107">
                  <c:v>5.3520137879452196</c:v>
                </c:pt>
                <c:pt idx="108">
                  <c:v>5.29768527648781</c:v>
                </c:pt>
                <c:pt idx="109">
                  <c:v>5.2444231276541</c:v>
                </c:pt>
                <c:pt idx="110">
                  <c:v>5.1922219843888202</c:v>
                </c:pt>
                <c:pt idx="111">
                  <c:v>5.1410743291948497</c:v>
                </c:pt>
                <c:pt idx="112">
                  <c:v>5.0909726603722403</c:v>
                </c:pt>
                <c:pt idx="113">
                  <c:v>5.0419079657471499</c:v>
                </c:pt>
                <c:pt idx="114">
                  <c:v>4.9938738894347798</c:v>
                </c:pt>
                <c:pt idx="115">
                  <c:v>4.9468628032934703</c:v>
                </c:pt>
                <c:pt idx="116">
                  <c:v>4.9008664442645697</c:v>
                </c:pt>
                <c:pt idx="117">
                  <c:v>4.8558755863538101</c:v>
                </c:pt>
                <c:pt idx="118">
                  <c:v>4.8118819609185799</c:v>
                </c:pt>
                <c:pt idx="119">
                  <c:v>4.7688782486899299</c:v>
                </c:pt>
                <c:pt idx="120">
                  <c:v>4.7268556268765503</c:v>
                </c:pt>
                <c:pt idx="121">
                  <c:v>4.68580500851919</c:v>
                </c:pt>
                <c:pt idx="122">
                  <c:v>4.6457159040014</c:v>
                </c:pt>
                <c:pt idx="123">
                  <c:v>4.6065816690140702</c:v>
                </c:pt>
                <c:pt idx="124">
                  <c:v>4.5683930574823499</c:v>
                </c:pt>
                <c:pt idx="125">
                  <c:v>4.5311407257830103</c:v>
                </c:pt>
                <c:pt idx="126">
                  <c:v>4.4948138741452199</c:v>
                </c:pt>
                <c:pt idx="127">
                  <c:v>4.4594046742716902</c:v>
                </c:pt>
                <c:pt idx="128">
                  <c:v>4.4249043143844302</c:v>
                </c:pt>
                <c:pt idx="129">
                  <c:v>4.3913031868175301</c:v>
                </c:pt>
                <c:pt idx="130">
                  <c:v>4.3585908736130197</c:v>
                </c:pt>
                <c:pt idx="131">
                  <c:v>4.3267484954267204</c:v>
                </c:pt>
                <c:pt idx="132">
                  <c:v>4.2957743848467604</c:v>
                </c:pt>
                <c:pt idx="133">
                  <c:v>4.2656634687180599</c:v>
                </c:pt>
                <c:pt idx="134">
                  <c:v>4.2363977493391101</c:v>
                </c:pt>
                <c:pt idx="135">
                  <c:v>4.20798695308667</c:v>
                </c:pt>
                <c:pt idx="136">
                  <c:v>4.1803945839733903</c:v>
                </c:pt>
                <c:pt idx="137">
                  <c:v>4.1536333068383398</c:v>
                </c:pt>
                <c:pt idx="138">
                  <c:v>4.1276832474394496</c:v>
                </c:pt>
                <c:pt idx="139">
                  <c:v>4.1025347640204997</c:v>
                </c:pt>
                <c:pt idx="140">
                  <c:v>4.0781873928586903</c:v>
                </c:pt>
                <c:pt idx="141">
                  <c:v>4.0546145145762003</c:v>
                </c:pt>
                <c:pt idx="142">
                  <c:v>4.0318290007965603</c:v>
                </c:pt>
                <c:pt idx="143">
                  <c:v>4.0097957421958697</c:v>
                </c:pt>
                <c:pt idx="144">
                  <c:v>3.9885264410829602</c:v>
                </c:pt>
                <c:pt idx="145">
                  <c:v>3.9680018623422999</c:v>
                </c:pt>
                <c:pt idx="146">
                  <c:v>3.9482119222777201</c:v>
                </c:pt>
                <c:pt idx="147">
                  <c:v>3.9291566582286901</c:v>
                </c:pt>
                <c:pt idx="148">
                  <c:v>3.9108094521834</c:v>
                </c:pt>
                <c:pt idx="149">
                  <c:v>3.89318308660659</c:v>
                </c:pt>
                <c:pt idx="150">
                  <c:v>3.87621791723529</c:v>
                </c:pt>
                <c:pt idx="151">
                  <c:v>3.8599329920020198</c:v>
                </c:pt>
                <c:pt idx="152">
                  <c:v>3.8443305893914599</c:v>
                </c:pt>
                <c:pt idx="153">
                  <c:v>3.8294107094034699</c:v>
                </c:pt>
                <c:pt idx="154">
                  <c:v>3.8151540356658402</c:v>
                </c:pt>
                <c:pt idx="155">
                  <c:v>3.8015110291871101</c:v>
                </c:pt>
                <c:pt idx="156">
                  <c:v>3.7885222101776801</c:v>
                </c:pt>
                <c:pt idx="157">
                  <c:v>3.77618757863757</c:v>
                </c:pt>
                <c:pt idx="158">
                  <c:v>3.7645071345667702</c:v>
                </c:pt>
                <c:pt idx="159">
                  <c:v>3.75341668928206</c:v>
                </c:pt>
                <c:pt idx="160">
                  <c:v>3.7429058626879002</c:v>
                </c:pt>
                <c:pt idx="161">
                  <c:v>3.7330088796265901</c:v>
                </c:pt>
                <c:pt idx="162">
                  <c:v>3.7237257400980699</c:v>
                </c:pt>
                <c:pt idx="163">
                  <c:v>3.7150564441023399</c:v>
                </c:pt>
                <c:pt idx="164">
                  <c:v>3.7068956400701101</c:v>
                </c:pt>
                <c:pt idx="165">
                  <c:v>3.6993018441679602</c:v>
                </c:pt>
                <c:pt idx="166">
                  <c:v>3.6922814915729898</c:v>
                </c:pt>
                <c:pt idx="167">
                  <c:v>3.6858345822852798</c:v>
                </c:pt>
                <c:pt idx="168">
                  <c:v>3.67993588642417</c:v>
                </c:pt>
                <c:pt idx="169">
                  <c:v>3.6745133120761002</c:v>
                </c:pt>
                <c:pt idx="170">
                  <c:v>3.6696245792912201</c:v>
                </c:pt>
                <c:pt idx="171">
                  <c:v>3.6652696880695999</c:v>
                </c:pt>
                <c:pt idx="172">
                  <c:v>3.6614486384112199</c:v>
                </c:pt>
                <c:pt idx="173">
                  <c:v>3.6580582944309299</c:v>
                </c:pt>
                <c:pt idx="174">
                  <c:v>3.6550758561052699</c:v>
                </c:pt>
                <c:pt idx="175">
                  <c:v>3.65256032278955</c:v>
                </c:pt>
                <c:pt idx="176">
                  <c:v>3.6505116944834901</c:v>
                </c:pt>
                <c:pt idx="177">
                  <c:v>3.6489299711874401</c:v>
                </c:pt>
                <c:pt idx="178">
                  <c:v>3.6478151529010399</c:v>
                </c:pt>
                <c:pt idx="179">
                  <c:v>3.6471672396246499</c:v>
                </c:pt>
                <c:pt idx="180">
                  <c:v>3.6469862313580799</c:v>
                </c:pt>
                <c:pt idx="181">
                  <c:v>3.6472721281012901</c:v>
                </c:pt>
                <c:pt idx="182">
                  <c:v>3.6479703332701598</c:v>
                </c:pt>
                <c:pt idx="183">
                  <c:v>3.6489344523860101</c:v>
                </c:pt>
                <c:pt idx="184">
                  <c:v>3.65031826482709</c:v>
                </c:pt>
                <c:pt idx="185">
                  <c:v>3.6521217705932201</c:v>
                </c:pt>
                <c:pt idx="186">
                  <c:v>3.6543449696845798</c:v>
                </c:pt>
                <c:pt idx="187">
                  <c:v>3.6569878621009999</c:v>
                </c:pt>
                <c:pt idx="188">
                  <c:v>3.6600504478426998</c:v>
                </c:pt>
                <c:pt idx="189">
                  <c:v>3.6635327269095201</c:v>
                </c:pt>
                <c:pt idx="190">
                  <c:v>3.6674346993014502</c:v>
                </c:pt>
                <c:pt idx="191">
                  <c:v>3.6717563650186</c:v>
                </c:pt>
                <c:pt idx="192">
                  <c:v>3.6761974547504699</c:v>
                </c:pt>
                <c:pt idx="193">
                  <c:v>3.6809615527949902</c:v>
                </c:pt>
                <c:pt idx="194">
                  <c:v>3.6860799361239698</c:v>
                </c:pt>
                <c:pt idx="195">
                  <c:v>3.6915526047376299</c:v>
                </c:pt>
                <c:pt idx="196">
                  <c:v>3.6973795586357001</c:v>
                </c:pt>
                <c:pt idx="197">
                  <c:v>3.7035607978184499</c:v>
                </c:pt>
                <c:pt idx="198">
                  <c:v>3.71009632228566</c:v>
                </c:pt>
                <c:pt idx="199">
                  <c:v>3.71698613203744</c:v>
                </c:pt>
                <c:pt idx="200">
                  <c:v>3.7242302270737402</c:v>
                </c:pt>
                <c:pt idx="201">
                  <c:v>3.73165719113421</c:v>
                </c:pt>
                <c:pt idx="202">
                  <c:v>3.7392504664920199</c:v>
                </c:pt>
                <c:pt idx="203">
                  <c:v>3.74713524201854</c:v>
                </c:pt>
                <c:pt idx="204">
                  <c:v>3.7553115177137699</c:v>
                </c:pt>
                <c:pt idx="205">
                  <c:v>3.7637792935778398</c:v>
                </c:pt>
                <c:pt idx="206">
                  <c:v>3.7725385696104401</c:v>
                </c:pt>
                <c:pt idx="207">
                  <c:v>3.7815893458118199</c:v>
                </c:pt>
                <c:pt idx="208">
                  <c:v>3.79093162218197</c:v>
                </c:pt>
                <c:pt idx="209">
                  <c:v>3.8005653987207699</c:v>
                </c:pt>
                <c:pt idx="210">
                  <c:v>3.8103904206408798</c:v>
                </c:pt>
                <c:pt idx="211">
                  <c:v>3.8200616493675099</c:v>
                </c:pt>
                <c:pt idx="212">
                  <c:v>3.8299229634005698</c:v>
                </c:pt>
                <c:pt idx="213">
                  <c:v>3.8399743627398899</c:v>
                </c:pt>
                <c:pt idx="214">
                  <c:v>3.8502158473855799</c:v>
                </c:pt>
                <c:pt idx="215">
                  <c:v>3.8606474173376402</c:v>
                </c:pt>
                <c:pt idx="216">
                  <c:v>3.8712690725961298</c:v>
                </c:pt>
                <c:pt idx="217">
                  <c:v>3.8820808131608802</c:v>
                </c:pt>
                <c:pt idx="218">
                  <c:v>3.8930826390320501</c:v>
                </c:pt>
                <c:pt idx="219">
                  <c:v>3.90427455020949</c:v>
                </c:pt>
                <c:pt idx="220">
                  <c:v>3.9156565466934099</c:v>
                </c:pt>
                <c:pt idx="221">
                  <c:v>3.9272286284837001</c:v>
                </c:pt>
                <c:pt idx="222">
                  <c:v>3.9389907955802501</c:v>
                </c:pt>
                <c:pt idx="223">
                  <c:v>3.95094304798317</c:v>
                </c:pt>
                <c:pt idx="224">
                  <c:v>3.9630853856925201</c:v>
                </c:pt>
                <c:pt idx="225">
                  <c:v>3.9754178087081802</c:v>
                </c:pt>
                <c:pt idx="226">
                  <c:v>3.9879403170301599</c:v>
                </c:pt>
                <c:pt idx="227">
                  <c:v>4.0006529106586299</c:v>
                </c:pt>
                <c:pt idx="228">
                  <c:v>4.0135555895933503</c:v>
                </c:pt>
                <c:pt idx="229">
                  <c:v>4.0263262426021802</c:v>
                </c:pt>
                <c:pt idx="230">
                  <c:v>4.03893743909964</c:v>
                </c:pt>
                <c:pt idx="231">
                  <c:v>4.05167390348032</c:v>
                </c:pt>
                <c:pt idx="232">
                  <c:v>4.0645356357441003</c:v>
                </c:pt>
                <c:pt idx="233">
                  <c:v>4.0775226358910004</c:v>
                </c:pt>
                <c:pt idx="234">
                  <c:v>4.0906349039209999</c:v>
                </c:pt>
                <c:pt idx="235">
                  <c:v>4.1038724398341602</c:v>
                </c:pt>
                <c:pt idx="236">
                  <c:v>4.1172352436304802</c:v>
                </c:pt>
                <c:pt idx="237">
                  <c:v>4.1307233153099201</c:v>
                </c:pt>
                <c:pt idx="238">
                  <c:v>4.14433665487251</c:v>
                </c:pt>
                <c:pt idx="239">
                  <c:v>4.1580752623181603</c:v>
                </c:pt>
                <c:pt idx="240">
                  <c:v>4.1719391376470796</c:v>
                </c:pt>
                <c:pt idx="241">
                  <c:v>4.5000343505901101</c:v>
                </c:pt>
                <c:pt idx="242">
                  <c:v>4.8088238937308398</c:v>
                </c:pt>
                <c:pt idx="243">
                  <c:v>5.0631608063263798</c:v>
                </c:pt>
                <c:pt idx="244">
                  <c:v>5.2422249503435898</c:v>
                </c:pt>
                <c:pt idx="245">
                  <c:v>5.3273529847403998</c:v>
                </c:pt>
                <c:pt idx="246">
                  <c:v>5.30893296543519</c:v>
                </c:pt>
                <c:pt idx="247">
                  <c:v>5.1909423894933298</c:v>
                </c:pt>
                <c:pt idx="248">
                  <c:v>4.9931788188473503</c:v>
                </c:pt>
                <c:pt idx="249">
                  <c:v>4.7298916744856001</c:v>
                </c:pt>
                <c:pt idx="250">
                  <c:v>4.3891144210207296</c:v>
                </c:pt>
                <c:pt idx="251">
                  <c:v>4.013702685927</c:v>
                </c:pt>
                <c:pt idx="252">
                  <c:v>3.6050157908594498</c:v>
                </c:pt>
                <c:pt idx="253">
                  <c:v>3.1518809677878599</c:v>
                </c:pt>
                <c:pt idx="254">
                  <c:v>2.7086119218632199</c:v>
                </c:pt>
                <c:pt idx="255">
                  <c:v>2.2551746887580699</c:v>
                </c:pt>
                <c:pt idx="256">
                  <c:v>1.7918125854171101</c:v>
                </c:pt>
                <c:pt idx="257">
                  <c:v>1.34745982973913</c:v>
                </c:pt>
                <c:pt idx="258">
                  <c:v>0.90740248908304</c:v>
                </c:pt>
                <c:pt idx="259">
                  <c:v>0.47442483273283598</c:v>
                </c:pt>
                <c:pt idx="260">
                  <c:v>5.5221129763708597E-2</c:v>
                </c:pt>
                <c:pt idx="261">
                  <c:v>-0.354175411376843</c:v>
                </c:pt>
                <c:pt idx="262">
                  <c:v>-0.748121100729918</c:v>
                </c:pt>
                <c:pt idx="263">
                  <c:v>-1.1270281003446001</c:v>
                </c:pt>
                <c:pt idx="264">
                  <c:v>-1.4906590561020601</c:v>
                </c:pt>
                <c:pt idx="265">
                  <c:v>-1.83502917597735</c:v>
                </c:pt>
                <c:pt idx="266">
                  <c:v>-2.1621916023744898</c:v>
                </c:pt>
                <c:pt idx="267">
                  <c:v>-2.4719906384133798</c:v>
                </c:pt>
                <c:pt idx="268">
                  <c:v>-2.7644206137530798</c:v>
                </c:pt>
                <c:pt idx="269">
                  <c:v>-3.0404420311322098</c:v>
                </c:pt>
                <c:pt idx="270">
                  <c:v>-3.3040048295553599</c:v>
                </c:pt>
                <c:pt idx="271">
                  <c:v>-5.2664019488340097</c:v>
                </c:pt>
                <c:pt idx="272">
                  <c:v>-5.9422607981347797</c:v>
                </c:pt>
                <c:pt idx="273">
                  <c:v>-6.4879408442661699</c:v>
                </c:pt>
                <c:pt idx="274">
                  <c:v>-6.9315702637725796</c:v>
                </c:pt>
                <c:pt idx="275">
                  <c:v>-7.3056222869631702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9B7-4B0E-8541-91084D1AC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08432"/>
        <c:axId val="967411384"/>
      </c:scatterChart>
      <c:valAx>
        <c:axId val="967408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1384"/>
        <c:crosses val="autoZero"/>
        <c:crossBetween val="midCat"/>
      </c:valAx>
      <c:valAx>
        <c:axId val="96741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Lämpötila</a:t>
                </a:r>
                <a:r>
                  <a:rPr lang="fi-FI" baseline="0"/>
                  <a:t> C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08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Lämmönkehitys</a:t>
            </a:r>
            <a:r>
              <a:rPr lang="fi-FI" baseline="0"/>
              <a:t> (-10C)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Taul2!$C$4</c:f>
              <c:strCache>
                <c:ptCount val="1"/>
                <c:pt idx="0">
                  <c:v>Plus 280 kg/m3 (0,65)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Taul2!$C$6:$C$281</c:f>
              <c:numCache>
                <c:formatCode>0</c:formatCode>
                <c:ptCount val="276"/>
                <c:pt idx="0">
                  <c:v>17.999573556088301</c:v>
                </c:pt>
                <c:pt idx="1">
                  <c:v>18.029404139151001</c:v>
                </c:pt>
                <c:pt idx="2">
                  <c:v>18.034285425207901</c:v>
                </c:pt>
                <c:pt idx="3">
                  <c:v>17.959040756932801</c:v>
                </c:pt>
                <c:pt idx="4">
                  <c:v>17.802326073406299</c:v>
                </c:pt>
                <c:pt idx="5">
                  <c:v>17.611897044908002</c:v>
                </c:pt>
                <c:pt idx="6">
                  <c:v>17.379828117551199</c:v>
                </c:pt>
                <c:pt idx="7">
                  <c:v>17.132296772970601</c:v>
                </c:pt>
                <c:pt idx="8">
                  <c:v>16.880802904833502</c:v>
                </c:pt>
                <c:pt idx="9">
                  <c:v>16.616272668501399</c:v>
                </c:pt>
                <c:pt idx="10">
                  <c:v>16.375720799137099</c:v>
                </c:pt>
                <c:pt idx="11">
                  <c:v>16.142381016782998</c:v>
                </c:pt>
                <c:pt idx="12">
                  <c:v>15.916253321438999</c:v>
                </c:pt>
                <c:pt idx="13">
                  <c:v>15.697337713105201</c:v>
                </c:pt>
                <c:pt idx="14">
                  <c:v>15.4856341917815</c:v>
                </c:pt>
                <c:pt idx="15">
                  <c:v>15.2800426440749</c:v>
                </c:pt>
                <c:pt idx="16">
                  <c:v>15.081250413249199</c:v>
                </c:pt>
                <c:pt idx="17">
                  <c:v>14.889293429894099</c:v>
                </c:pt>
                <c:pt idx="18">
                  <c:v>14.704171694009499</c:v>
                </c:pt>
                <c:pt idx="19">
                  <c:v>14.5258852055955</c:v>
                </c:pt>
                <c:pt idx="20">
                  <c:v>14.3478279404207</c:v>
                </c:pt>
                <c:pt idx="21">
                  <c:v>14.1731109389629</c:v>
                </c:pt>
                <c:pt idx="22">
                  <c:v>14.002645851822599</c:v>
                </c:pt>
                <c:pt idx="23">
                  <c:v>13.836432678999801</c:v>
                </c:pt>
                <c:pt idx="24">
                  <c:v>13.674471420494401</c:v>
                </c:pt>
                <c:pt idx="25">
                  <c:v>13.5167620763066</c:v>
                </c:pt>
                <c:pt idx="26">
                  <c:v>13.363304646436299</c:v>
                </c:pt>
                <c:pt idx="27">
                  <c:v>13.214099130883501</c:v>
                </c:pt>
                <c:pt idx="28">
                  <c:v>13.0691455296482</c:v>
                </c:pt>
                <c:pt idx="29">
                  <c:v>12.928443842730401</c:v>
                </c:pt>
                <c:pt idx="30">
                  <c:v>12.7856768352245</c:v>
                </c:pt>
                <c:pt idx="31">
                  <c:v>12.6422600227621</c:v>
                </c:pt>
                <c:pt idx="32">
                  <c:v>12.5013010036868</c:v>
                </c:pt>
                <c:pt idx="33">
                  <c:v>12.3627997779988</c:v>
                </c:pt>
                <c:pt idx="34">
                  <c:v>12.226756345698099</c:v>
                </c:pt>
                <c:pt idx="35">
                  <c:v>12.0931707067845</c:v>
                </c:pt>
                <c:pt idx="36">
                  <c:v>11.9620428612581</c:v>
                </c:pt>
                <c:pt idx="37">
                  <c:v>11.833372809118901</c:v>
                </c:pt>
                <c:pt idx="38">
                  <c:v>11.707160550367</c:v>
                </c:pt>
                <c:pt idx="39">
                  <c:v>11.583406085002199</c:v>
                </c:pt>
                <c:pt idx="40">
                  <c:v>11.459373651511299</c:v>
                </c:pt>
                <c:pt idx="41">
                  <c:v>11.333466924562501</c:v>
                </c:pt>
                <c:pt idx="42">
                  <c:v>11.2088485893791</c:v>
                </c:pt>
                <c:pt idx="43">
                  <c:v>11.085518645961001</c:v>
                </c:pt>
                <c:pt idx="44">
                  <c:v>10.963477094308301</c:v>
                </c:pt>
                <c:pt idx="45">
                  <c:v>10.842723934420899</c:v>
                </c:pt>
                <c:pt idx="46">
                  <c:v>10.723259166298901</c:v>
                </c:pt>
                <c:pt idx="47">
                  <c:v>10.605082789942299</c:v>
                </c:pt>
                <c:pt idx="48">
                  <c:v>10.488194805350901</c:v>
                </c:pt>
                <c:pt idx="49">
                  <c:v>10.372595212525001</c:v>
                </c:pt>
                <c:pt idx="50">
                  <c:v>10.257897189409499</c:v>
                </c:pt>
                <c:pt idx="51">
                  <c:v>10.1429960166129</c:v>
                </c:pt>
                <c:pt idx="52">
                  <c:v>10.029061311248199</c:v>
                </c:pt>
                <c:pt idx="53">
                  <c:v>9.9160930733156007</c:v>
                </c:pt>
                <c:pt idx="54">
                  <c:v>9.8040913028148093</c:v>
                </c:pt>
                <c:pt idx="55">
                  <c:v>9.6930559997459795</c:v>
                </c:pt>
                <c:pt idx="56">
                  <c:v>9.5829871641091096</c:v>
                </c:pt>
                <c:pt idx="57">
                  <c:v>9.4738847959040893</c:v>
                </c:pt>
                <c:pt idx="58">
                  <c:v>9.3657488951310999</c:v>
                </c:pt>
                <c:pt idx="59">
                  <c:v>9.2585794617899602</c:v>
                </c:pt>
                <c:pt idx="60">
                  <c:v>9.1523741260786498</c:v>
                </c:pt>
                <c:pt idx="61">
                  <c:v>9.0470136037139302</c:v>
                </c:pt>
                <c:pt idx="62">
                  <c:v>8.9425975024774402</c:v>
                </c:pt>
                <c:pt idx="63">
                  <c:v>8.8391258223691107</c:v>
                </c:pt>
                <c:pt idx="64">
                  <c:v>8.7365985633890606</c:v>
                </c:pt>
                <c:pt idx="65">
                  <c:v>8.6350157255372402</c:v>
                </c:pt>
                <c:pt idx="66">
                  <c:v>8.5343838919981696</c:v>
                </c:pt>
                <c:pt idx="67">
                  <c:v>8.4347157940976505</c:v>
                </c:pt>
                <c:pt idx="68">
                  <c:v>8.3359991830638993</c:v>
                </c:pt>
                <c:pt idx="69">
                  <c:v>8.2382469016505393</c:v>
                </c:pt>
                <c:pt idx="70">
                  <c:v>8.1414740032898791</c:v>
                </c:pt>
                <c:pt idx="71">
                  <c:v>8.0456745407178598</c:v>
                </c:pt>
                <c:pt idx="72">
                  <c:v>7.9508556102585404</c:v>
                </c:pt>
                <c:pt idx="73">
                  <c:v>7.8570162238742096</c:v>
                </c:pt>
                <c:pt idx="74">
                  <c:v>7.76415451127684</c:v>
                </c:pt>
                <c:pt idx="75">
                  <c:v>7.6722687157862302</c:v>
                </c:pt>
                <c:pt idx="76">
                  <c:v>7.58135590886189</c:v>
                </c:pt>
                <c:pt idx="77">
                  <c:v>7.4914127562310497</c:v>
                </c:pt>
                <c:pt idx="78">
                  <c:v>7.4024359675825604</c:v>
                </c:pt>
                <c:pt idx="79">
                  <c:v>7.3144217155468096</c:v>
                </c:pt>
                <c:pt idx="80">
                  <c:v>7.2273660199357996</c:v>
                </c:pt>
                <c:pt idx="81">
                  <c:v>7.1412646864017102</c:v>
                </c:pt>
                <c:pt idx="82">
                  <c:v>7.0561133378690197</c:v>
                </c:pt>
                <c:pt idx="83">
                  <c:v>6.9719074276835</c:v>
                </c:pt>
                <c:pt idx="84">
                  <c:v>6.8886422504670497</c:v>
                </c:pt>
                <c:pt idx="85">
                  <c:v>6.8063127777275501</c:v>
                </c:pt>
                <c:pt idx="86">
                  <c:v>6.7249140232687497</c:v>
                </c:pt>
                <c:pt idx="87">
                  <c:v>6.64444109789076</c:v>
                </c:pt>
                <c:pt idx="88">
                  <c:v>6.5648887484586496</c:v>
                </c:pt>
                <c:pt idx="89">
                  <c:v>6.4862515966736396</c:v>
                </c:pt>
                <c:pt idx="90">
                  <c:v>6.40852414399279</c:v>
                </c:pt>
                <c:pt idx="91">
                  <c:v>6.3317007761817097</c:v>
                </c:pt>
                <c:pt idx="92">
                  <c:v>6.2557757676144004</c:v>
                </c:pt>
                <c:pt idx="93">
                  <c:v>6.1807432854049003</c:v>
                </c:pt>
                <c:pt idx="94">
                  <c:v>6.1065970792795303</c:v>
                </c:pt>
                <c:pt idx="95">
                  <c:v>6.0333313698068798</c:v>
                </c:pt>
                <c:pt idx="96">
                  <c:v>5.9609401895735301</c:v>
                </c:pt>
                <c:pt idx="97">
                  <c:v>5.88941732288475</c:v>
                </c:pt>
                <c:pt idx="98">
                  <c:v>5.8187564661398001</c:v>
                </c:pt>
                <c:pt idx="99">
                  <c:v>5.7489512318378999</c:v>
                </c:pt>
                <c:pt idx="100">
                  <c:v>5.6799941020743701</c:v>
                </c:pt>
                <c:pt idx="101">
                  <c:v>5.6118737665981904</c:v>
                </c:pt>
                <c:pt idx="102">
                  <c:v>5.5445920204578503</c:v>
                </c:pt>
                <c:pt idx="103">
                  <c:v>5.4781343770114796</c:v>
                </c:pt>
                <c:pt idx="104">
                  <c:v>5.4125064574505997</c:v>
                </c:pt>
                <c:pt idx="105">
                  <c:v>5.34768755295402</c:v>
                </c:pt>
                <c:pt idx="106">
                  <c:v>5.2836839499582799</c:v>
                </c:pt>
                <c:pt idx="107">
                  <c:v>5.2204764135462902</c:v>
                </c:pt>
                <c:pt idx="108">
                  <c:v>5.1580698334392903</c:v>
                </c:pt>
                <c:pt idx="109">
                  <c:v>5.0964459741363699</c:v>
                </c:pt>
                <c:pt idx="110">
                  <c:v>5.0356084947646798</c:v>
                </c:pt>
                <c:pt idx="111">
                  <c:v>4.9755402503122896</c:v>
                </c:pt>
                <c:pt idx="112">
                  <c:v>4.9162436485199796</c:v>
                </c:pt>
                <c:pt idx="113">
                  <c:v>4.8577026813074999</c:v>
                </c:pt>
                <c:pt idx="114">
                  <c:v>4.7999185011236696</c:v>
                </c:pt>
                <c:pt idx="115">
                  <c:v>4.7428635257395504</c:v>
                </c:pt>
                <c:pt idx="116">
                  <c:v>4.6865375875740902</c:v>
                </c:pt>
                <c:pt idx="117">
                  <c:v>4.6309450078629704</c:v>
                </c:pt>
                <c:pt idx="118">
                  <c:v>4.5760857866063702</c:v>
                </c:pt>
                <c:pt idx="119">
                  <c:v>4.5219284718981498</c:v>
                </c:pt>
                <c:pt idx="120">
                  <c:v>4.4684789605559496</c:v>
                </c:pt>
                <c:pt idx="121">
                  <c:v>4.41574545130032</c:v>
                </c:pt>
                <c:pt idx="122">
                  <c:v>4.3637231429245196</c:v>
                </c:pt>
                <c:pt idx="123">
                  <c:v>4.3123562056611</c:v>
                </c:pt>
                <c:pt idx="124">
                  <c:v>4.2616782727977798</c:v>
                </c:pt>
                <c:pt idx="125">
                  <c:v>4.21168934433455</c:v>
                </c:pt>
                <c:pt idx="126">
                  <c:v>4.1623660430379301</c:v>
                </c:pt>
                <c:pt idx="127">
                  <c:v>4.11368287219761</c:v>
                </c:pt>
                <c:pt idx="128">
                  <c:v>4.0656625840835501</c:v>
                </c:pt>
                <c:pt idx="129">
                  <c:v>4.0183051786959201</c:v>
                </c:pt>
                <c:pt idx="130">
                  <c:v>3.9715657917043301</c:v>
                </c:pt>
                <c:pt idx="131">
                  <c:v>3.9254535082108601</c:v>
                </c:pt>
                <c:pt idx="132">
                  <c:v>3.8799781626329302</c:v>
                </c:pt>
                <c:pt idx="133">
                  <c:v>3.83513386159773</c:v>
                </c:pt>
                <c:pt idx="134">
                  <c:v>3.7908696252564398</c:v>
                </c:pt>
                <c:pt idx="135">
                  <c:v>3.7472167140730299</c:v>
                </c:pt>
                <c:pt idx="136">
                  <c:v>3.70417512804709</c:v>
                </c:pt>
                <c:pt idx="137">
                  <c:v>3.6617031866185799</c:v>
                </c:pt>
                <c:pt idx="138">
                  <c:v>3.6197625370193598</c:v>
                </c:pt>
                <c:pt idx="139">
                  <c:v>3.5783896332082401</c:v>
                </c:pt>
                <c:pt idx="140">
                  <c:v>3.5375844751855499</c:v>
                </c:pt>
                <c:pt idx="141">
                  <c:v>3.497347062951</c:v>
                </c:pt>
                <c:pt idx="142">
                  <c:v>3.4576773965047201</c:v>
                </c:pt>
                <c:pt idx="143">
                  <c:v>3.4185754758467501</c:v>
                </c:pt>
                <c:pt idx="144">
                  <c:v>3.3800237203668599</c:v>
                </c:pt>
                <c:pt idx="145">
                  <c:v>3.34192090242174</c:v>
                </c:pt>
                <c:pt idx="146">
                  <c:v>3.3043541591588301</c:v>
                </c:pt>
                <c:pt idx="147">
                  <c:v>3.2673234905781201</c:v>
                </c:pt>
                <c:pt idx="148">
                  <c:v>3.23082889667955</c:v>
                </c:pt>
                <c:pt idx="149">
                  <c:v>3.1948703774631801</c:v>
                </c:pt>
                <c:pt idx="150">
                  <c:v>3.1594479329290799</c:v>
                </c:pt>
                <c:pt idx="151">
                  <c:v>3.12456156307712</c:v>
                </c:pt>
                <c:pt idx="152">
                  <c:v>3.0900608675639698</c:v>
                </c:pt>
                <c:pt idx="153">
                  <c:v>3.0560255753082401</c:v>
                </c:pt>
                <c:pt idx="154">
                  <c:v>3.0224820642230799</c:v>
                </c:pt>
                <c:pt idx="155">
                  <c:v>2.9894303343086199</c:v>
                </c:pt>
                <c:pt idx="156">
                  <c:v>2.9568703855646801</c:v>
                </c:pt>
                <c:pt idx="157">
                  <c:v>2.9248022179914401</c:v>
                </c:pt>
                <c:pt idx="158">
                  <c:v>2.89322583158877</c:v>
                </c:pt>
                <c:pt idx="159">
                  <c:v>2.8620538437443699</c:v>
                </c:pt>
                <c:pt idx="160">
                  <c:v>2.8312596524149201</c:v>
                </c:pt>
                <c:pt idx="161">
                  <c:v>2.8009141756372098</c:v>
                </c:pt>
                <c:pt idx="162">
                  <c:v>2.77101741341124</c:v>
                </c:pt>
                <c:pt idx="163">
                  <c:v>2.7415693657370599</c:v>
                </c:pt>
                <c:pt idx="164">
                  <c:v>2.7125700326146198</c:v>
                </c:pt>
                <c:pt idx="165">
                  <c:v>2.6840194140438598</c:v>
                </c:pt>
                <c:pt idx="166">
                  <c:v>2.65588890049355</c:v>
                </c:pt>
                <c:pt idx="167">
                  <c:v>2.6280719838435398</c:v>
                </c:pt>
                <c:pt idx="168">
                  <c:v>2.6006662328008399</c:v>
                </c:pt>
                <c:pt idx="169">
                  <c:v>2.5736716473652401</c:v>
                </c:pt>
                <c:pt idx="170">
                  <c:v>2.5470882275369</c:v>
                </c:pt>
                <c:pt idx="171">
                  <c:v>2.52091597331576</c:v>
                </c:pt>
                <c:pt idx="172">
                  <c:v>2.49515488470171</c:v>
                </c:pt>
                <c:pt idx="173">
                  <c:v>2.4697211034654698</c:v>
                </c:pt>
                <c:pt idx="174">
                  <c:v>2.4446163908077598</c:v>
                </c:pt>
                <c:pt idx="175">
                  <c:v>2.4198852188845299</c:v>
                </c:pt>
                <c:pt idx="176">
                  <c:v>2.3955275876957098</c:v>
                </c:pt>
                <c:pt idx="177">
                  <c:v>2.3715434972413001</c:v>
                </c:pt>
                <c:pt idx="178">
                  <c:v>2.3479329475214201</c:v>
                </c:pt>
                <c:pt idx="179">
                  <c:v>2.3246921394430702</c:v>
                </c:pt>
                <c:pt idx="180">
                  <c:v>2.30170338476796</c:v>
                </c:pt>
                <c:pt idx="181">
                  <c:v>2.27905543308577</c:v>
                </c:pt>
                <c:pt idx="182">
                  <c:v>2.2567482843965001</c:v>
                </c:pt>
                <c:pt idx="183">
                  <c:v>2.2347819387001602</c:v>
                </c:pt>
                <c:pt idx="184">
                  <c:v>2.2131563959967999</c:v>
                </c:pt>
                <c:pt idx="185">
                  <c:v>2.1918716562863598</c:v>
                </c:pt>
                <c:pt idx="186">
                  <c:v>2.1708794714419901</c:v>
                </c:pt>
                <c:pt idx="187">
                  <c:v>2.1501473605174501</c:v>
                </c:pt>
                <c:pt idx="188">
                  <c:v>2.1297256560769702</c:v>
                </c:pt>
                <c:pt idx="189">
                  <c:v>2.1096143581205999</c:v>
                </c:pt>
                <c:pt idx="190">
                  <c:v>2.0898134666484198</c:v>
                </c:pt>
                <c:pt idx="191">
                  <c:v>2.0703229816602899</c:v>
                </c:pt>
                <c:pt idx="192">
                  <c:v>2.05114290315634</c:v>
                </c:pt>
                <c:pt idx="193">
                  <c:v>2.0321810994340099</c:v>
                </c:pt>
                <c:pt idx="194">
                  <c:v>2.01348900382356</c:v>
                </c:pt>
                <c:pt idx="195">
                  <c:v>1.99507880637975</c:v>
                </c:pt>
                <c:pt idx="196">
                  <c:v>1.9769505071024001</c:v>
                </c:pt>
                <c:pt idx="197">
                  <c:v>1.9591041059916201</c:v>
                </c:pt>
                <c:pt idx="198">
                  <c:v>1.9415396030474299</c:v>
                </c:pt>
                <c:pt idx="199">
                  <c:v>1.92423119131933</c:v>
                </c:pt>
                <c:pt idx="200">
                  <c:v>1.9071224873081201</c:v>
                </c:pt>
                <c:pt idx="201">
                  <c:v>1.8902691824856099</c:v>
                </c:pt>
                <c:pt idx="202">
                  <c:v>1.8736712768518899</c:v>
                </c:pt>
                <c:pt idx="203">
                  <c:v>1.8573287704069701</c:v>
                </c:pt>
                <c:pt idx="204">
                  <c:v>1.84124166315069</c:v>
                </c:pt>
                <c:pt idx="205">
                  <c:v>1.8254099550832099</c:v>
                </c:pt>
                <c:pt idx="206">
                  <c:v>1.8097706381785199</c:v>
                </c:pt>
                <c:pt idx="207">
                  <c:v>1.79433868054547</c:v>
                </c:pt>
                <c:pt idx="208">
                  <c:v>1.77913739927402</c:v>
                </c:pt>
                <c:pt idx="209">
                  <c:v>1.76416679436437</c:v>
                </c:pt>
                <c:pt idx="210">
                  <c:v>1.7494268658163601</c:v>
                </c:pt>
                <c:pt idx="211">
                  <c:v>1.7349176136301001</c:v>
                </c:pt>
                <c:pt idx="212">
                  <c:v>1.7206300969372701</c:v>
                </c:pt>
                <c:pt idx="213">
                  <c:v>1.7064922794716599</c:v>
                </c:pt>
                <c:pt idx="214">
                  <c:v>1.6925621290972099</c:v>
                </c:pt>
                <c:pt idx="215">
                  <c:v>1.67883964581409</c:v>
                </c:pt>
                <c:pt idx="216">
                  <c:v>1.66532482962207</c:v>
                </c:pt>
                <c:pt idx="217">
                  <c:v>1.65201768052133</c:v>
                </c:pt>
                <c:pt idx="218">
                  <c:v>1.63891819851181</c:v>
                </c:pt>
                <c:pt idx="219">
                  <c:v>1.6259859192261901</c:v>
                </c:pt>
                <c:pt idx="220">
                  <c:v>1.6132093652121799</c:v>
                </c:pt>
                <c:pt idx="221">
                  <c:v>1.6006191081979699</c:v>
                </c:pt>
                <c:pt idx="222">
                  <c:v>1.5882151481836699</c:v>
                </c:pt>
                <c:pt idx="223">
                  <c:v>1.5759974851693499</c:v>
                </c:pt>
                <c:pt idx="224">
                  <c:v>1.56396611915477</c:v>
                </c:pt>
                <c:pt idx="225">
                  <c:v>1.5521210501400999</c:v>
                </c:pt>
                <c:pt idx="226">
                  <c:v>1.54039146348384</c:v>
                </c:pt>
                <c:pt idx="227">
                  <c:v>1.5288250034661801</c:v>
                </c:pt>
                <c:pt idx="228">
                  <c:v>1.5174250135418601</c:v>
                </c:pt>
                <c:pt idx="229">
                  <c:v>1.50619149371095</c:v>
                </c:pt>
                <c:pt idx="230">
                  <c:v>1.4951244439734499</c:v>
                </c:pt>
                <c:pt idx="231">
                  <c:v>1.4842238643293499</c:v>
                </c:pt>
                <c:pt idx="232">
                  <c:v>1.4734664756804201</c:v>
                </c:pt>
                <c:pt idx="233">
                  <c:v>1.4628224396284299</c:v>
                </c:pt>
                <c:pt idx="234">
                  <c:v>1.4523264934715501</c:v>
                </c:pt>
                <c:pt idx="235">
                  <c:v>1.4419786372096699</c:v>
                </c:pt>
                <c:pt idx="236">
                  <c:v>1.4317788708427199</c:v>
                </c:pt>
                <c:pt idx="237">
                  <c:v>1.4217271943707599</c:v>
                </c:pt>
                <c:pt idx="238">
                  <c:v>1.41182360779384</c:v>
                </c:pt>
                <c:pt idx="239">
                  <c:v>1.40201920358759</c:v>
                </c:pt>
                <c:pt idx="240">
                  <c:v>1.3923340075081601</c:v>
                </c:pt>
                <c:pt idx="241">
                  <c:v>1.19307546676924</c:v>
                </c:pt>
                <c:pt idx="242">
                  <c:v>1.03847900278606</c:v>
                </c:pt>
                <c:pt idx="243">
                  <c:v>0.90700798714868802</c:v>
                </c:pt>
                <c:pt idx="244">
                  <c:v>0.78377735027157702</c:v>
                </c:pt>
                <c:pt idx="245">
                  <c:v>0.65898321624462097</c:v>
                </c:pt>
                <c:pt idx="246">
                  <c:v>0.52585622568864199</c:v>
                </c:pt>
                <c:pt idx="247">
                  <c:v>0.38006814378951498</c:v>
                </c:pt>
                <c:pt idx="248">
                  <c:v>0.21914451913170199</c:v>
                </c:pt>
                <c:pt idx="249">
                  <c:v>4.1668768945498799E-2</c:v>
                </c:pt>
                <c:pt idx="250">
                  <c:v>-0.15342468240726201</c:v>
                </c:pt>
                <c:pt idx="251">
                  <c:v>-0.36366013125143498</c:v>
                </c:pt>
                <c:pt idx="252">
                  <c:v>-0.58921676656780098</c:v>
                </c:pt>
                <c:pt idx="253">
                  <c:v>-0.82768766516210202</c:v>
                </c:pt>
                <c:pt idx="254">
                  <c:v>-1.0664208826613</c:v>
                </c:pt>
                <c:pt idx="255">
                  <c:v>-1.3080298194954001</c:v>
                </c:pt>
                <c:pt idx="256">
                  <c:v>-1.5496387563295499</c:v>
                </c:pt>
                <c:pt idx="257">
                  <c:v>-1.7798753669755401</c:v>
                </c:pt>
                <c:pt idx="258">
                  <c:v>-2.00869187308597</c:v>
                </c:pt>
                <c:pt idx="259">
                  <c:v>-2.2375083791964099</c:v>
                </c:pt>
                <c:pt idx="260">
                  <c:v>-2.46632488530684</c:v>
                </c:pt>
                <c:pt idx="261">
                  <c:v>-2.6840406389338201</c:v>
                </c:pt>
                <c:pt idx="262">
                  <c:v>-2.8906458450172701</c:v>
                </c:pt>
                <c:pt idx="263">
                  <c:v>-3.09725105110078</c:v>
                </c:pt>
                <c:pt idx="264">
                  <c:v>-3.30385625718429</c:v>
                </c:pt>
                <c:pt idx="265">
                  <c:v>-3.4970116152499</c:v>
                </c:pt>
                <c:pt idx="266">
                  <c:v>-3.6791399105019802</c:v>
                </c:pt>
                <c:pt idx="267">
                  <c:v>-3.8612682057540102</c:v>
                </c:pt>
                <c:pt idx="268">
                  <c:v>-4.0433965010061002</c:v>
                </c:pt>
                <c:pt idx="269">
                  <c:v>-4.2115898066306201</c:v>
                </c:pt>
                <c:pt idx="270">
                  <c:v>-4.3704622265231503</c:v>
                </c:pt>
                <c:pt idx="271">
                  <c:v>-5.7772124951389898</c:v>
                </c:pt>
                <c:pt idx="272">
                  <c:v>-6.3211960070394104</c:v>
                </c:pt>
                <c:pt idx="273">
                  <c:v>-6.7789286283293597</c:v>
                </c:pt>
                <c:pt idx="274">
                  <c:v>-7.1648299970685798</c:v>
                </c:pt>
                <c:pt idx="275">
                  <c:v>-7.4952467833560901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D88-4DCF-B00F-06F1D35C4AB7}"/>
            </c:ext>
          </c:extLst>
        </c:ser>
        <c:ser>
          <c:idx val="1"/>
          <c:order val="1"/>
          <c:tx>
            <c:strRef>
              <c:f>Taul2!$R$4</c:f>
              <c:strCache>
                <c:ptCount val="1"/>
                <c:pt idx="0">
                  <c:v>Plus 310 kg/m3 (0,60)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Taul2!$R$6:$R$281</c:f>
              <c:numCache>
                <c:formatCode>0</c:formatCode>
                <c:ptCount val="276"/>
                <c:pt idx="0">
                  <c:v>17.999573556088301</c:v>
                </c:pt>
                <c:pt idx="1">
                  <c:v>18.029404139151001</c:v>
                </c:pt>
                <c:pt idx="2">
                  <c:v>18.034285425207901</c:v>
                </c:pt>
                <c:pt idx="3">
                  <c:v>17.959040756932801</c:v>
                </c:pt>
                <c:pt idx="4">
                  <c:v>17.802326073406299</c:v>
                </c:pt>
                <c:pt idx="5">
                  <c:v>17.611897044908002</c:v>
                </c:pt>
                <c:pt idx="6">
                  <c:v>17.379828117551199</c:v>
                </c:pt>
                <c:pt idx="7">
                  <c:v>17.132296772970601</c:v>
                </c:pt>
                <c:pt idx="8">
                  <c:v>16.880802904833502</c:v>
                </c:pt>
                <c:pt idx="9">
                  <c:v>16.616272668501399</c:v>
                </c:pt>
                <c:pt idx="10">
                  <c:v>16.375720799137099</c:v>
                </c:pt>
                <c:pt idx="11">
                  <c:v>16.142381016782998</c:v>
                </c:pt>
                <c:pt idx="12">
                  <c:v>15.916253321438999</c:v>
                </c:pt>
                <c:pt idx="13">
                  <c:v>15.697337713105201</c:v>
                </c:pt>
                <c:pt idx="14">
                  <c:v>15.4856341917815</c:v>
                </c:pt>
                <c:pt idx="15">
                  <c:v>15.2800426440749</c:v>
                </c:pt>
                <c:pt idx="16">
                  <c:v>15.081250413249199</c:v>
                </c:pt>
                <c:pt idx="17">
                  <c:v>14.889293429894099</c:v>
                </c:pt>
                <c:pt idx="18">
                  <c:v>14.704171694009499</c:v>
                </c:pt>
                <c:pt idx="19">
                  <c:v>14.5258852055955</c:v>
                </c:pt>
                <c:pt idx="20">
                  <c:v>14.3478279404326</c:v>
                </c:pt>
                <c:pt idx="21">
                  <c:v>14.173110938992901</c:v>
                </c:pt>
                <c:pt idx="22">
                  <c:v>14.0026458518754</c:v>
                </c:pt>
                <c:pt idx="23">
                  <c:v>13.83643267908</c:v>
                </c:pt>
                <c:pt idx="24">
                  <c:v>13.6744714206068</c:v>
                </c:pt>
                <c:pt idx="25">
                  <c:v>13.5167620764557</c:v>
                </c:pt>
                <c:pt idx="26">
                  <c:v>13.3633046466268</c:v>
                </c:pt>
                <c:pt idx="27">
                  <c:v>13.214099131119999</c:v>
                </c:pt>
                <c:pt idx="28">
                  <c:v>13.069145529935399</c:v>
                </c:pt>
                <c:pt idx="29">
                  <c:v>12.928443843073</c:v>
                </c:pt>
                <c:pt idx="30">
                  <c:v>12.7856768512037</c:v>
                </c:pt>
                <c:pt idx="31">
                  <c:v>12.642260066469101</c:v>
                </c:pt>
                <c:pt idx="32">
                  <c:v>12.501301079550201</c:v>
                </c:pt>
                <c:pt idx="33">
                  <c:v>12.362799890447199</c:v>
                </c:pt>
                <c:pt idx="34">
                  <c:v>12.2267564991597</c:v>
                </c:pt>
                <c:pt idx="35">
                  <c:v>12.093170905688099</c:v>
                </c:pt>
                <c:pt idx="36">
                  <c:v>11.9620431100321</c:v>
                </c:pt>
                <c:pt idx="37">
                  <c:v>11.833373112192</c:v>
                </c:pt>
                <c:pt idx="38">
                  <c:v>11.707160912167399</c:v>
                </c:pt>
                <c:pt idx="39">
                  <c:v>11.5834065099586</c:v>
                </c:pt>
                <c:pt idx="40">
                  <c:v>11.459374521230201</c:v>
                </c:pt>
                <c:pt idx="41">
                  <c:v>11.3334688407352</c:v>
                </c:pt>
                <c:pt idx="42">
                  <c:v>11.2088517176589</c:v>
                </c:pt>
                <c:pt idx="43">
                  <c:v>11.0855231520014</c:v>
                </c:pt>
                <c:pt idx="44">
                  <c:v>10.963483143762399</c:v>
                </c:pt>
                <c:pt idx="45">
                  <c:v>10.8427316929422</c:v>
                </c:pt>
                <c:pt idx="46">
                  <c:v>10.7232687995406</c:v>
                </c:pt>
                <c:pt idx="47">
                  <c:v>10.6050944635578</c:v>
                </c:pt>
                <c:pt idx="48">
                  <c:v>10.488208684993699</c:v>
                </c:pt>
                <c:pt idx="49">
                  <c:v>10.3726114638482</c:v>
                </c:pt>
                <c:pt idx="50">
                  <c:v>10.2579173172557</c:v>
                </c:pt>
                <c:pt idx="51">
                  <c:v>10.143025350395</c:v>
                </c:pt>
                <c:pt idx="52">
                  <c:v>10.0291011311311</c:v>
                </c:pt>
                <c:pt idx="53">
                  <c:v>9.9161446594638907</c:v>
                </c:pt>
                <c:pt idx="54">
                  <c:v>9.80415593539316</c:v>
                </c:pt>
                <c:pt idx="55">
                  <c:v>9.6931349589190692</c:v>
                </c:pt>
                <c:pt idx="56">
                  <c:v>9.5830817300416093</c:v>
                </c:pt>
                <c:pt idx="57">
                  <c:v>9.4739962487608391</c:v>
                </c:pt>
                <c:pt idx="58">
                  <c:v>9.3658785150766395</c:v>
                </c:pt>
                <c:pt idx="59">
                  <c:v>9.2587285289891295</c:v>
                </c:pt>
                <c:pt idx="60">
                  <c:v>9.1525452112809305</c:v>
                </c:pt>
                <c:pt idx="61">
                  <c:v>9.0472742394181296</c:v>
                </c:pt>
                <c:pt idx="62">
                  <c:v>8.9429336998601308</c:v>
                </c:pt>
                <c:pt idx="63">
                  <c:v>8.8395099111402793</c:v>
                </c:pt>
                <c:pt idx="64">
                  <c:v>8.7370131131948394</c:v>
                </c:pt>
                <c:pt idx="65">
                  <c:v>8.6354733861062396</c:v>
                </c:pt>
                <c:pt idx="66">
                  <c:v>8.5348993538482798</c:v>
                </c:pt>
                <c:pt idx="67">
                  <c:v>8.43529669259987</c:v>
                </c:pt>
                <c:pt idx="68">
                  <c:v>8.3366713628222993</c:v>
                </c:pt>
                <c:pt idx="69">
                  <c:v>8.23902767504506</c:v>
                </c:pt>
                <c:pt idx="70">
                  <c:v>8.1423682953709395</c:v>
                </c:pt>
                <c:pt idx="71">
                  <c:v>8.0466945738352802</c:v>
                </c:pt>
                <c:pt idx="72">
                  <c:v>7.9520068251882199</c:v>
                </c:pt>
                <c:pt idx="73">
                  <c:v>7.85830462514906</c:v>
                </c:pt>
                <c:pt idx="74">
                  <c:v>7.7655868946097204</c:v>
                </c:pt>
                <c:pt idx="75">
                  <c:v>7.6738520726688</c:v>
                </c:pt>
                <c:pt idx="76">
                  <c:v>7.5830981868127196</c:v>
                </c:pt>
                <c:pt idx="77">
                  <c:v>7.4933228778480103</c:v>
                </c:pt>
                <c:pt idx="78">
                  <c:v>7.4045234572892502</c:v>
                </c:pt>
                <c:pt idx="79">
                  <c:v>7.3166969441781999</c:v>
                </c:pt>
                <c:pt idx="80">
                  <c:v>7.2298400946546</c:v>
                </c:pt>
                <c:pt idx="81">
                  <c:v>7.1439494258706304</c:v>
                </c:pt>
                <c:pt idx="82">
                  <c:v>7.0590212354629198</c:v>
                </c:pt>
                <c:pt idx="83">
                  <c:v>6.9750516175213804</c:v>
                </c:pt>
                <c:pt idx="84">
                  <c:v>6.8920364562229599</c:v>
                </c:pt>
                <c:pt idx="85">
                  <c:v>6.80997133541939</c:v>
                </c:pt>
                <c:pt idx="86">
                  <c:v>6.7288519264948201</c:v>
                </c:pt>
                <c:pt idx="87">
                  <c:v>6.6486730753969097</c:v>
                </c:pt>
                <c:pt idx="88">
                  <c:v>6.5694279315792397</c:v>
                </c:pt>
                <c:pt idx="89">
                  <c:v>6.4911142634836096</c:v>
                </c:pt>
                <c:pt idx="90">
                  <c:v>6.4137274087877296</c:v>
                </c:pt>
                <c:pt idx="91">
                  <c:v>6.3372607824126099</c:v>
                </c:pt>
                <c:pt idx="92">
                  <c:v>6.2617116678615004</c:v>
                </c:pt>
                <c:pt idx="93">
                  <c:v>6.1870707265990097</c:v>
                </c:pt>
                <c:pt idx="94">
                  <c:v>6.11333590613458</c:v>
                </c:pt>
                <c:pt idx="95">
                  <c:v>6.0405004417193497</c:v>
                </c:pt>
                <c:pt idx="96">
                  <c:v>5.9685566133755401</c:v>
                </c:pt>
                <c:pt idx="97">
                  <c:v>5.8975022353481501</c:v>
                </c:pt>
                <c:pt idx="98">
                  <c:v>5.8273271561852704</c:v>
                </c:pt>
                <c:pt idx="99">
                  <c:v>5.7580282375621996</c:v>
                </c:pt>
                <c:pt idx="100">
                  <c:v>5.6895992054434696</c:v>
                </c:pt>
                <c:pt idx="101">
                  <c:v>5.6220207266180102</c:v>
                </c:pt>
                <c:pt idx="102">
                  <c:v>5.5552954303159297</c:v>
                </c:pt>
                <c:pt idx="103">
                  <c:v>5.4894243182532101</c:v>
                </c:pt>
                <c:pt idx="104">
                  <c:v>5.4243890765104004</c:v>
                </c:pt>
                <c:pt idx="105">
                  <c:v>5.3601858583074797</c:v>
                </c:pt>
                <c:pt idx="106">
                  <c:v>5.2968222965211504</c:v>
                </c:pt>
                <c:pt idx="107">
                  <c:v>5.2342846475594298</c:v>
                </c:pt>
                <c:pt idx="108">
                  <c:v>5.1725469000775197</c:v>
                </c:pt>
                <c:pt idx="109">
                  <c:v>5.1116273827601004</c:v>
                </c:pt>
                <c:pt idx="110">
                  <c:v>5.0515237046483303</c:v>
                </c:pt>
                <c:pt idx="111">
                  <c:v>4.9921907863125004</c:v>
                </c:pt>
                <c:pt idx="112">
                  <c:v>4.9336535132405199</c:v>
                </c:pt>
                <c:pt idx="113">
                  <c:v>4.8759118854324504</c:v>
                </c:pt>
                <c:pt idx="114">
                  <c:v>4.8189293537233704</c:v>
                </c:pt>
                <c:pt idx="115">
                  <c:v>4.7627111798569199</c:v>
                </c:pt>
                <c:pt idx="116">
                  <c:v>4.7072654083263998</c:v>
                </c:pt>
                <c:pt idx="117">
                  <c:v>4.6525704144902402</c:v>
                </c:pt>
                <c:pt idx="118">
                  <c:v>4.5986073029887899</c:v>
                </c:pt>
                <c:pt idx="119">
                  <c:v>4.5453929597523404</c:v>
                </c:pt>
                <c:pt idx="120">
                  <c:v>4.4929192516805703</c:v>
                </c:pt>
                <c:pt idx="121">
                  <c:v>4.4411466383861002</c:v>
                </c:pt>
                <c:pt idx="122">
                  <c:v>4.3900989475723096</c:v>
                </c:pt>
                <c:pt idx="123">
                  <c:v>4.33977617923943</c:v>
                </c:pt>
                <c:pt idx="124">
                  <c:v>4.2900992527085497</c:v>
                </c:pt>
                <c:pt idx="125">
                  <c:v>4.2410994646631899</c:v>
                </c:pt>
                <c:pt idx="126">
                  <c:v>4.1927830201229304</c:v>
                </c:pt>
                <c:pt idx="127">
                  <c:v>4.1451499190878804</c:v>
                </c:pt>
                <c:pt idx="128">
                  <c:v>4.0982001615579398</c:v>
                </c:pt>
                <c:pt idx="129">
                  <c:v>4.0519337475330897</c:v>
                </c:pt>
                <c:pt idx="130">
                  <c:v>4.0063150410870199</c:v>
                </c:pt>
                <c:pt idx="131">
                  <c:v>3.9612859011246502</c:v>
                </c:pt>
                <c:pt idx="132">
                  <c:v>3.9169086744207098</c:v>
                </c:pt>
                <c:pt idx="133">
                  <c:v>3.8731833609752999</c:v>
                </c:pt>
                <c:pt idx="134">
                  <c:v>3.8301099607884299</c:v>
                </c:pt>
                <c:pt idx="135">
                  <c:v>3.78768847386015</c:v>
                </c:pt>
                <c:pt idx="136">
                  <c:v>3.7459189001904099</c:v>
                </c:pt>
                <c:pt idx="137">
                  <c:v>3.7046783395948601</c:v>
                </c:pt>
                <c:pt idx="138">
                  <c:v>3.6640096062416201</c:v>
                </c:pt>
                <c:pt idx="139">
                  <c:v>3.6239480675259799</c:v>
                </c:pt>
                <c:pt idx="140">
                  <c:v>3.5844937234477898</c:v>
                </c:pt>
                <c:pt idx="141">
                  <c:v>3.5456465740072001</c:v>
                </c:pt>
                <c:pt idx="142">
                  <c:v>3.5074066192042301</c:v>
                </c:pt>
                <c:pt idx="143">
                  <c:v>3.4697480189120098</c:v>
                </c:pt>
                <c:pt idx="144">
                  <c:v>3.43254590498332</c:v>
                </c:pt>
                <c:pt idx="145">
                  <c:v>3.39590641300031</c:v>
                </c:pt>
                <c:pt idx="146">
                  <c:v>3.3598295429629199</c:v>
                </c:pt>
                <c:pt idx="147">
                  <c:v>3.3243152948712602</c:v>
                </c:pt>
                <c:pt idx="148">
                  <c:v>3.2893636687251702</c:v>
                </c:pt>
                <c:pt idx="149">
                  <c:v>3.2549746645246902</c:v>
                </c:pt>
                <c:pt idx="150">
                  <c:v>3.2210572723598099</c:v>
                </c:pt>
                <c:pt idx="151">
                  <c:v>3.1876060938204702</c:v>
                </c:pt>
                <c:pt idx="152">
                  <c:v>3.1546747733707399</c:v>
                </c:pt>
                <c:pt idx="153">
                  <c:v>3.1222633110108902</c:v>
                </c:pt>
                <c:pt idx="154">
                  <c:v>3.0903717067408198</c:v>
                </c:pt>
                <c:pt idx="155">
                  <c:v>3.0589999605604699</c:v>
                </c:pt>
                <c:pt idx="156">
                  <c:v>3.02814596844757</c:v>
                </c:pt>
                <c:pt idx="157">
                  <c:v>2.9976543593632998</c:v>
                </c:pt>
                <c:pt idx="158">
                  <c:v>2.9676406619331601</c:v>
                </c:pt>
                <c:pt idx="159">
                  <c:v>2.9381048761571802</c:v>
                </c:pt>
                <c:pt idx="160">
                  <c:v>2.9090470020354902</c:v>
                </c:pt>
                <c:pt idx="161">
                  <c:v>2.88046703956786</c:v>
                </c:pt>
                <c:pt idx="162">
                  <c:v>2.8523649887545699</c:v>
                </c:pt>
                <c:pt idx="163">
                  <c:v>2.82468125863647</c:v>
                </c:pt>
                <c:pt idx="164">
                  <c:v>2.7973707121265599</c:v>
                </c:pt>
                <c:pt idx="165">
                  <c:v>2.7704991951009101</c:v>
                </c:pt>
                <c:pt idx="166">
                  <c:v>2.7440667075596199</c:v>
                </c:pt>
                <c:pt idx="167">
                  <c:v>2.7180732495025901</c:v>
                </c:pt>
                <c:pt idx="168">
                  <c:v>2.69251882092993</c:v>
                </c:pt>
                <c:pt idx="169">
                  <c:v>2.66740342184135</c:v>
                </c:pt>
                <c:pt idx="170">
                  <c:v>2.6426095339710902</c:v>
                </c:pt>
                <c:pt idx="171">
                  <c:v>2.61820112628248</c:v>
                </c:pt>
                <c:pt idx="172">
                  <c:v>2.5941949419252999</c:v>
                </c:pt>
                <c:pt idx="173">
                  <c:v>2.5705909808996199</c:v>
                </c:pt>
                <c:pt idx="174">
                  <c:v>2.5473892432055401</c:v>
                </c:pt>
                <c:pt idx="175">
                  <c:v>2.5245897288428898</c:v>
                </c:pt>
                <c:pt idx="176">
                  <c:v>2.50215910458666</c:v>
                </c:pt>
                <c:pt idx="177">
                  <c:v>2.4800229579552702</c:v>
                </c:pt>
                <c:pt idx="178">
                  <c:v>2.4582543674412101</c:v>
                </c:pt>
                <c:pt idx="179">
                  <c:v>2.4368533330443798</c:v>
                </c:pt>
                <c:pt idx="180">
                  <c:v>2.4158198547648899</c:v>
                </c:pt>
                <c:pt idx="181">
                  <c:v>2.3951539326027902</c:v>
                </c:pt>
                <c:pt idx="182">
                  <c:v>2.37485556655803</c:v>
                </c:pt>
                <c:pt idx="183">
                  <c:v>2.3548415350153902</c:v>
                </c:pt>
                <c:pt idx="184">
                  <c:v>2.3351320374429698</c:v>
                </c:pt>
                <c:pt idx="185">
                  <c:v>2.3157575340044301</c:v>
                </c:pt>
                <c:pt idx="186">
                  <c:v>2.2967180246997101</c:v>
                </c:pt>
                <c:pt idx="187">
                  <c:v>2.2780135095289298</c:v>
                </c:pt>
                <c:pt idx="188">
                  <c:v>2.2596439884919102</c:v>
                </c:pt>
                <c:pt idx="189">
                  <c:v>2.2415967938181298</c:v>
                </c:pt>
                <c:pt idx="190">
                  <c:v>2.2237778033173101</c:v>
                </c:pt>
                <c:pt idx="191">
                  <c:v>2.2062632782480001</c:v>
                </c:pt>
                <c:pt idx="192">
                  <c:v>2.1890532186102898</c:v>
                </c:pt>
                <c:pt idx="193">
                  <c:v>2.1721476244040301</c:v>
                </c:pt>
                <c:pt idx="194">
                  <c:v>2.15554649562926</c:v>
                </c:pt>
                <c:pt idx="195">
                  <c:v>2.1392498322860498</c:v>
                </c:pt>
                <c:pt idx="196">
                  <c:v>2.1232020935015599</c:v>
                </c:pt>
                <c:pt idx="197">
                  <c:v>2.1073904658732001</c:v>
                </c:pt>
                <c:pt idx="198">
                  <c:v>2.0918547214153498</c:v>
                </c:pt>
                <c:pt idx="199">
                  <c:v>2.0765948601280599</c:v>
                </c:pt>
                <c:pt idx="200">
                  <c:v>2.06161088201128</c:v>
                </c:pt>
                <c:pt idx="201">
                  <c:v>2.0469027870649898</c:v>
                </c:pt>
                <c:pt idx="202">
                  <c:v>2.0324705752891501</c:v>
                </c:pt>
                <c:pt idx="203">
                  <c:v>2.01821671639919</c:v>
                </c:pt>
                <c:pt idx="204">
                  <c:v>2.0042091520471601</c:v>
                </c:pt>
                <c:pt idx="205">
                  <c:v>1.9904507450478299</c:v>
                </c:pt>
                <c:pt idx="206">
                  <c:v>1.97694149540132</c:v>
                </c:pt>
                <c:pt idx="207">
                  <c:v>1.9636814031077801</c:v>
                </c:pt>
                <c:pt idx="208">
                  <c:v>1.9506704681668301</c:v>
                </c:pt>
                <c:pt idx="209">
                  <c:v>1.93787487735124</c:v>
                </c:pt>
                <c:pt idx="210">
                  <c:v>1.92525800251627</c:v>
                </c:pt>
                <c:pt idx="211">
                  <c:v>1.9128653325855101</c:v>
                </c:pt>
                <c:pt idx="212">
                  <c:v>1.90069686755919</c:v>
                </c:pt>
                <c:pt idx="213">
                  <c:v>1.88875260743725</c:v>
                </c:pt>
                <c:pt idx="214">
                  <c:v>1.8770325522195299</c:v>
                </c:pt>
                <c:pt idx="215">
                  <c:v>1.86553670190636</c:v>
                </c:pt>
                <c:pt idx="216">
                  <c:v>1.85419541394458</c:v>
                </c:pt>
                <c:pt idx="217">
                  <c:v>1.8430410197873299</c:v>
                </c:pt>
                <c:pt idx="218">
                  <c:v>1.83208757899825</c:v>
                </c:pt>
                <c:pt idx="219">
                  <c:v>1.82133509157745</c:v>
                </c:pt>
                <c:pt idx="220">
                  <c:v>1.81078355752492</c:v>
                </c:pt>
                <c:pt idx="221">
                  <c:v>1.80043297684085</c:v>
                </c:pt>
                <c:pt idx="222">
                  <c:v>1.7902662745590301</c:v>
                </c:pt>
                <c:pt idx="223">
                  <c:v>1.7802308466758601</c:v>
                </c:pt>
                <c:pt idx="224">
                  <c:v>1.7703748000336601</c:v>
                </c:pt>
                <c:pt idx="225">
                  <c:v>1.7606981346325401</c:v>
                </c:pt>
                <c:pt idx="226">
                  <c:v>1.7512008504723999</c:v>
                </c:pt>
                <c:pt idx="227">
                  <c:v>1.7418829475530999</c:v>
                </c:pt>
                <c:pt idx="228">
                  <c:v>1.73274442587495</c:v>
                </c:pt>
                <c:pt idx="229">
                  <c:v>1.7237376437554901</c:v>
                </c:pt>
                <c:pt idx="230">
                  <c:v>1.71486839861881</c:v>
                </c:pt>
                <c:pt idx="231">
                  <c:v>1.70615839518933</c:v>
                </c:pt>
                <c:pt idx="232">
                  <c:v>1.69760763346704</c:v>
                </c:pt>
                <c:pt idx="233">
                  <c:v>1.6892161134519399</c:v>
                </c:pt>
                <c:pt idx="234">
                  <c:v>1.6809838351439299</c:v>
                </c:pt>
                <c:pt idx="235">
                  <c:v>1.6729061134141701</c:v>
                </c:pt>
                <c:pt idx="236">
                  <c:v>1.6649205921961501</c:v>
                </c:pt>
                <c:pt idx="237">
                  <c:v>1.65707575486931</c:v>
                </c:pt>
                <c:pt idx="238">
                  <c:v>1.6493716014333</c:v>
                </c:pt>
                <c:pt idx="239">
                  <c:v>1.64180813188835</c:v>
                </c:pt>
                <c:pt idx="240">
                  <c:v>1.63438534623441</c:v>
                </c:pt>
                <c:pt idx="241">
                  <c:v>1.48872027076203</c:v>
                </c:pt>
                <c:pt idx="242">
                  <c:v>1.3859708756787601</c:v>
                </c:pt>
                <c:pt idx="243">
                  <c:v>1.3077144052257901</c:v>
                </c:pt>
                <c:pt idx="244">
                  <c:v>1.23021099265361</c:v>
                </c:pt>
                <c:pt idx="245">
                  <c:v>1.1439074979442601</c:v>
                </c:pt>
                <c:pt idx="246">
                  <c:v>1.0378318779976301</c:v>
                </c:pt>
                <c:pt idx="247">
                  <c:v>0.91644327832199202</c:v>
                </c:pt>
                <c:pt idx="248">
                  <c:v>0.77630391337919402</c:v>
                </c:pt>
                <c:pt idx="249">
                  <c:v>0.61343419985047298</c:v>
                </c:pt>
                <c:pt idx="250">
                  <c:v>0.431390088090779</c:v>
                </c:pt>
                <c:pt idx="251">
                  <c:v>0.231502982152335</c:v>
                </c:pt>
                <c:pt idx="252">
                  <c:v>1.44627387069817E-2</c:v>
                </c:pt>
                <c:pt idx="253">
                  <c:v>-0.218424967886335</c:v>
                </c:pt>
                <c:pt idx="254">
                  <c:v>-0.46882067343983602</c:v>
                </c:pt>
                <c:pt idx="255">
                  <c:v>-0.72133629720053705</c:v>
                </c:pt>
                <c:pt idx="256">
                  <c:v>-0.97784980572845304</c:v>
                </c:pt>
                <c:pt idx="257">
                  <c:v>-1.23436331425631</c:v>
                </c:pt>
                <c:pt idx="258">
                  <c:v>-1.49080928072885</c:v>
                </c:pt>
                <c:pt idx="259">
                  <c:v>-1.73517841830175</c:v>
                </c:pt>
                <c:pt idx="260">
                  <c:v>-1.9795475558746001</c:v>
                </c:pt>
                <c:pt idx="261">
                  <c:v>-2.2239166934474399</c:v>
                </c:pt>
                <c:pt idx="262">
                  <c:v>-2.4542089107442799</c:v>
                </c:pt>
                <c:pt idx="263">
                  <c:v>-2.6779789116002899</c:v>
                </c:pt>
                <c:pt idx="264">
                  <c:v>-2.9017489124562901</c:v>
                </c:pt>
                <c:pt idx="265">
                  <c:v>-3.1215767500111098</c:v>
                </c:pt>
                <c:pt idx="266">
                  <c:v>-3.3303988543533398</c:v>
                </c:pt>
                <c:pt idx="267">
                  <c:v>-3.5332946171326398</c:v>
                </c:pt>
                <c:pt idx="268">
                  <c:v>-3.73026403834904</c:v>
                </c:pt>
                <c:pt idx="269">
                  <c:v>-3.92130711800257</c:v>
                </c:pt>
                <c:pt idx="270">
                  <c:v>-4.1064238560931496</c:v>
                </c:pt>
                <c:pt idx="271">
                  <c:v>-5.6240526172530796</c:v>
                </c:pt>
                <c:pt idx="272">
                  <c:v>-6.1902419485635898</c:v>
                </c:pt>
                <c:pt idx="273">
                  <c:v>-6.6688301441137101</c:v>
                </c:pt>
                <c:pt idx="274">
                  <c:v>-7.0694071589559204</c:v>
                </c:pt>
                <c:pt idx="275">
                  <c:v>-7.4101510386548703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D88-4DCF-B00F-06F1D35C4AB7}"/>
            </c:ext>
          </c:extLst>
        </c:ser>
        <c:ser>
          <c:idx val="2"/>
          <c:order val="2"/>
          <c:tx>
            <c:strRef>
              <c:f>Taul2!$AG$4</c:f>
              <c:strCache>
                <c:ptCount val="1"/>
                <c:pt idx="0">
                  <c:v>Rapid 300 kg/m3 (0,62)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Taul2!$AG$6:$AG$281</c:f>
              <c:numCache>
                <c:formatCode>0</c:formatCode>
                <c:ptCount val="276"/>
                <c:pt idx="0">
                  <c:v>17.999573556088301</c:v>
                </c:pt>
                <c:pt idx="1">
                  <c:v>18.0293856507645</c:v>
                </c:pt>
                <c:pt idx="2">
                  <c:v>18.034239396240402</c:v>
                </c:pt>
                <c:pt idx="3">
                  <c:v>17.9589924124232</c:v>
                </c:pt>
                <c:pt idx="4">
                  <c:v>17.802170319948502</c:v>
                </c:pt>
                <c:pt idx="5">
                  <c:v>17.611805932729599</c:v>
                </c:pt>
                <c:pt idx="6">
                  <c:v>17.379975976281202</c:v>
                </c:pt>
                <c:pt idx="7">
                  <c:v>17.132241743220199</c:v>
                </c:pt>
                <c:pt idx="8">
                  <c:v>16.8809400515932</c:v>
                </c:pt>
                <c:pt idx="9">
                  <c:v>16.616221416581901</c:v>
                </c:pt>
                <c:pt idx="10">
                  <c:v>16.375606141237999</c:v>
                </c:pt>
                <c:pt idx="11">
                  <c:v>16.142225133610498</c:v>
                </c:pt>
                <c:pt idx="12">
                  <c:v>15.916078393699401</c:v>
                </c:pt>
                <c:pt idx="13">
                  <c:v>15.697165921504901</c:v>
                </c:pt>
                <c:pt idx="14">
                  <c:v>15.485487717026601</c:v>
                </c:pt>
                <c:pt idx="15">
                  <c:v>15.279905951276101</c:v>
                </c:pt>
                <c:pt idx="16">
                  <c:v>15.081092103874701</c:v>
                </c:pt>
                <c:pt idx="17">
                  <c:v>14.8891108090271</c:v>
                </c:pt>
                <c:pt idx="18">
                  <c:v>14.7039620667331</c:v>
                </c:pt>
                <c:pt idx="19">
                  <c:v>14.525645876993099</c:v>
                </c:pt>
                <c:pt idx="20">
                  <c:v>14.347828832206201</c:v>
                </c:pt>
                <c:pt idx="21">
                  <c:v>14.173110287989401</c:v>
                </c:pt>
                <c:pt idx="22">
                  <c:v>14.0026290847045</c:v>
                </c:pt>
                <c:pt idx="23">
                  <c:v>13.8363852223516</c:v>
                </c:pt>
                <c:pt idx="24">
                  <c:v>13.674378700930401</c:v>
                </c:pt>
                <c:pt idx="25">
                  <c:v>13.516609520441</c:v>
                </c:pt>
                <c:pt idx="26">
                  <c:v>13.363077680883499</c:v>
                </c:pt>
                <c:pt idx="27">
                  <c:v>13.213783182257901</c:v>
                </c:pt>
                <c:pt idx="28">
                  <c:v>13.0687260245641</c:v>
                </c:pt>
                <c:pt idx="29">
                  <c:v>12.927906207802099</c:v>
                </c:pt>
                <c:pt idx="30">
                  <c:v>12.7855769642717</c:v>
                </c:pt>
                <c:pt idx="31">
                  <c:v>12.6421329962629</c:v>
                </c:pt>
                <c:pt idx="32">
                  <c:v>12.5011385780052</c:v>
                </c:pt>
                <c:pt idx="33">
                  <c:v>12.3625937094988</c:v>
                </c:pt>
                <c:pt idx="34">
                  <c:v>12.226498390743499</c:v>
                </c:pt>
                <c:pt idx="35">
                  <c:v>12.092852621739301</c:v>
                </c:pt>
                <c:pt idx="36">
                  <c:v>11.961656402486399</c:v>
                </c:pt>
                <c:pt idx="37">
                  <c:v>11.8329097329846</c:v>
                </c:pt>
                <c:pt idx="38">
                  <c:v>11.706612613234</c:v>
                </c:pt>
                <c:pt idx="39">
                  <c:v>11.582765043234501</c:v>
                </c:pt>
                <c:pt idx="40">
                  <c:v>11.459109669896099</c:v>
                </c:pt>
                <c:pt idx="41">
                  <c:v>11.333196281787499</c:v>
                </c:pt>
                <c:pt idx="42">
                  <c:v>11.2085677353894</c:v>
                </c:pt>
                <c:pt idx="43">
                  <c:v>11.085224030701299</c:v>
                </c:pt>
                <c:pt idx="44">
                  <c:v>10.9631651677236</c:v>
                </c:pt>
                <c:pt idx="45">
                  <c:v>10.842391146456199</c:v>
                </c:pt>
                <c:pt idx="46">
                  <c:v>10.722901966898901</c:v>
                </c:pt>
                <c:pt idx="47">
                  <c:v>10.604697629052</c:v>
                </c:pt>
                <c:pt idx="48">
                  <c:v>10.4877781329154</c:v>
                </c:pt>
                <c:pt idx="49">
                  <c:v>10.3721434784889</c:v>
                </c:pt>
                <c:pt idx="50">
                  <c:v>10.257567907092801</c:v>
                </c:pt>
                <c:pt idx="51">
                  <c:v>10.142683922623499</c:v>
                </c:pt>
                <c:pt idx="52">
                  <c:v>10.028768529316</c:v>
                </c:pt>
                <c:pt idx="53">
                  <c:v>9.9158217271707905</c:v>
                </c:pt>
                <c:pt idx="54">
                  <c:v>9.8038435161875501</c:v>
                </c:pt>
                <c:pt idx="55">
                  <c:v>9.6928338963662597</c:v>
                </c:pt>
                <c:pt idx="56">
                  <c:v>9.5827928677071501</c:v>
                </c:pt>
                <c:pt idx="57">
                  <c:v>9.47372043020993</c:v>
                </c:pt>
                <c:pt idx="58">
                  <c:v>9.3656165838748393</c:v>
                </c:pt>
                <c:pt idx="59">
                  <c:v>9.2584813287018601</c:v>
                </c:pt>
                <c:pt idx="60">
                  <c:v>9.1523146646908309</c:v>
                </c:pt>
                <c:pt idx="61">
                  <c:v>9.0471893879628098</c:v>
                </c:pt>
                <c:pt idx="62">
                  <c:v>8.9430536611347904</c:v>
                </c:pt>
                <c:pt idx="63">
                  <c:v>8.8399008969945996</c:v>
                </c:pt>
                <c:pt idx="64">
                  <c:v>8.7377310955422391</c:v>
                </c:pt>
                <c:pt idx="65">
                  <c:v>8.6365442567777109</c:v>
                </c:pt>
                <c:pt idx="66">
                  <c:v>8.53634038070083</c:v>
                </c:pt>
                <c:pt idx="67">
                  <c:v>8.4371194673118399</c:v>
                </c:pt>
                <c:pt idx="68">
                  <c:v>8.3388815166105701</c:v>
                </c:pt>
                <c:pt idx="69">
                  <c:v>8.2416265285970596</c:v>
                </c:pt>
                <c:pt idx="70">
                  <c:v>8.1453545032715002</c:v>
                </c:pt>
                <c:pt idx="71">
                  <c:v>8.0500654406336007</c:v>
                </c:pt>
                <c:pt idx="72">
                  <c:v>7.9557593406834703</c:v>
                </c:pt>
                <c:pt idx="73">
                  <c:v>7.8624362034211597</c:v>
                </c:pt>
                <c:pt idx="74">
                  <c:v>7.7700960288466296</c:v>
                </c:pt>
                <c:pt idx="75">
                  <c:v>7.6787388169598696</c:v>
                </c:pt>
                <c:pt idx="76">
                  <c:v>7.5883645677610003</c:v>
                </c:pt>
                <c:pt idx="77">
                  <c:v>7.4989732812497802</c:v>
                </c:pt>
                <c:pt idx="78">
                  <c:v>7.4105649574264003</c:v>
                </c:pt>
                <c:pt idx="79">
                  <c:v>7.3231395962908401</c:v>
                </c:pt>
                <c:pt idx="80">
                  <c:v>7.2366971978430001</c:v>
                </c:pt>
                <c:pt idx="81">
                  <c:v>7.1515877879774603</c:v>
                </c:pt>
                <c:pt idx="82">
                  <c:v>7.0679372276832098</c:v>
                </c:pt>
                <c:pt idx="83">
                  <c:v>6.9853434948406603</c:v>
                </c:pt>
                <c:pt idx="84">
                  <c:v>6.9038065894498502</c:v>
                </c:pt>
                <c:pt idx="85">
                  <c:v>6.8233265115107402</c:v>
                </c:pt>
                <c:pt idx="86">
                  <c:v>6.7439032610232603</c:v>
                </c:pt>
                <c:pt idx="87">
                  <c:v>6.6655368379875801</c:v>
                </c:pt>
                <c:pt idx="88">
                  <c:v>6.5882272424036001</c:v>
                </c:pt>
                <c:pt idx="89">
                  <c:v>6.5119744742712502</c:v>
                </c:pt>
                <c:pt idx="90">
                  <c:v>6.4367785335905898</c:v>
                </c:pt>
                <c:pt idx="91">
                  <c:v>6.3626394203616803</c:v>
                </c:pt>
                <c:pt idx="92">
                  <c:v>6.2895571345845198</c:v>
                </c:pt>
                <c:pt idx="93">
                  <c:v>6.2175316762590001</c:v>
                </c:pt>
                <c:pt idx="94">
                  <c:v>6.1465630453852196</c:v>
                </c:pt>
                <c:pt idx="95">
                  <c:v>6.0766512419631296</c:v>
                </c:pt>
                <c:pt idx="96">
                  <c:v>6.0077962659926802</c:v>
                </c:pt>
                <c:pt idx="97">
                  <c:v>5.9399981174740297</c:v>
                </c:pt>
                <c:pt idx="98">
                  <c:v>5.8732567964070697</c:v>
                </c:pt>
                <c:pt idx="99">
                  <c:v>5.8075723027918098</c:v>
                </c:pt>
                <c:pt idx="100">
                  <c:v>5.74294463662818</c:v>
                </c:pt>
                <c:pt idx="101">
                  <c:v>5.6793737979162904</c:v>
                </c:pt>
                <c:pt idx="102">
                  <c:v>5.6169081760282804</c:v>
                </c:pt>
                <c:pt idx="103">
                  <c:v>5.5555040479093796</c:v>
                </c:pt>
                <c:pt idx="104">
                  <c:v>5.4951612722079499</c:v>
                </c:pt>
                <c:pt idx="105">
                  <c:v>5.4358798489241096</c:v>
                </c:pt>
                <c:pt idx="106">
                  <c:v>5.37765977805776</c:v>
                </c:pt>
                <c:pt idx="107">
                  <c:v>5.3205057228344099</c:v>
                </c:pt>
                <c:pt idx="108">
                  <c:v>5.2644005162612704</c:v>
                </c:pt>
                <c:pt idx="109">
                  <c:v>5.2093300681946699</c:v>
                </c:pt>
                <c:pt idx="110">
                  <c:v>5.1552836891862599</c:v>
                </c:pt>
                <c:pt idx="111">
                  <c:v>5.1022513013641602</c:v>
                </c:pt>
                <c:pt idx="112">
                  <c:v>5.05022311771011</c:v>
                </c:pt>
                <c:pt idx="113">
                  <c:v>4.9991894763417104</c:v>
                </c:pt>
                <c:pt idx="114">
                  <c:v>4.9491407723759204</c:v>
                </c:pt>
                <c:pt idx="115">
                  <c:v>4.9000674401922799</c:v>
                </c:pt>
                <c:pt idx="116">
                  <c:v>4.8519599418236696</c:v>
                </c:pt>
                <c:pt idx="117">
                  <c:v>4.8048073676525203</c:v>
                </c:pt>
                <c:pt idx="118">
                  <c:v>4.7586010229139202</c:v>
                </c:pt>
                <c:pt idx="119">
                  <c:v>4.7133323031992997</c:v>
                </c:pt>
                <c:pt idx="120">
                  <c:v>4.66899143908</c:v>
                </c:pt>
                <c:pt idx="121">
                  <c:v>4.6255689628363204</c:v>
                </c:pt>
                <c:pt idx="122">
                  <c:v>4.5830552717417801</c:v>
                </c:pt>
                <c:pt idx="123">
                  <c:v>4.5414407536629202</c:v>
                </c:pt>
                <c:pt idx="124">
                  <c:v>4.5007160431057898</c:v>
                </c:pt>
                <c:pt idx="125">
                  <c:v>4.4608716095096304</c:v>
                </c:pt>
                <c:pt idx="126">
                  <c:v>4.42189791591698</c:v>
                </c:pt>
                <c:pt idx="127">
                  <c:v>4.3837854201448101</c:v>
                </c:pt>
                <c:pt idx="128">
                  <c:v>4.3465245763573499</c:v>
                </c:pt>
                <c:pt idx="129">
                  <c:v>4.3101058369895204</c:v>
                </c:pt>
                <c:pt idx="130">
                  <c:v>4.2745196549562898</c:v>
                </c:pt>
                <c:pt idx="131">
                  <c:v>4.2397534880398604</c:v>
                </c:pt>
                <c:pt idx="132">
                  <c:v>4.2057977186395803</c:v>
                </c:pt>
                <c:pt idx="133">
                  <c:v>4.17264450248092</c:v>
                </c:pt>
                <c:pt idx="134">
                  <c:v>4.1402901535092802</c:v>
                </c:pt>
                <c:pt idx="135">
                  <c:v>4.1087151555479897</c:v>
                </c:pt>
                <c:pt idx="136">
                  <c:v>4.0779200210121704</c:v>
                </c:pt>
                <c:pt idx="137">
                  <c:v>4.0478885114418404</c:v>
                </c:pt>
                <c:pt idx="138">
                  <c:v>4.0186143429568197</c:v>
                </c:pt>
                <c:pt idx="139">
                  <c:v>3.9900894645488099</c:v>
                </c:pt>
                <c:pt idx="140">
                  <c:v>3.9622979493910799</c:v>
                </c:pt>
                <c:pt idx="141">
                  <c:v>3.9352390441154599</c:v>
                </c:pt>
                <c:pt idx="142">
                  <c:v>3.9088960428027799</c:v>
                </c:pt>
                <c:pt idx="143">
                  <c:v>3.8832644395232001</c:v>
                </c:pt>
                <c:pt idx="144">
                  <c:v>3.8583343207396799</c:v>
                </c:pt>
                <c:pt idx="145">
                  <c:v>3.8340923551828001</c:v>
                </c:pt>
                <c:pt idx="146">
                  <c:v>3.8105362989084002</c:v>
                </c:pt>
                <c:pt idx="147">
                  <c:v>3.7876494038723001</c:v>
                </c:pt>
                <c:pt idx="148">
                  <c:v>3.7654287602677501</c:v>
                </c:pt>
                <c:pt idx="149">
                  <c:v>3.74386287663134</c:v>
                </c:pt>
                <c:pt idx="150">
                  <c:v>3.72294086013749</c:v>
                </c:pt>
                <c:pt idx="151">
                  <c:v>3.70265911626529</c:v>
                </c:pt>
                <c:pt idx="152">
                  <c:v>3.6830010302065199</c:v>
                </c:pt>
                <c:pt idx="153">
                  <c:v>3.6639650900739298</c:v>
                </c:pt>
                <c:pt idx="154">
                  <c:v>3.6455385052468601</c:v>
                </c:pt>
                <c:pt idx="155">
                  <c:v>3.6277126198568701</c:v>
                </c:pt>
                <c:pt idx="156">
                  <c:v>3.6104820975935401</c:v>
                </c:pt>
                <c:pt idx="157">
                  <c:v>3.5938161427789002</c:v>
                </c:pt>
                <c:pt idx="158">
                  <c:v>3.57772379785956</c:v>
                </c:pt>
                <c:pt idx="159">
                  <c:v>3.5622050628354001</c:v>
                </c:pt>
                <c:pt idx="160">
                  <c:v>3.54723392293391</c:v>
                </c:pt>
                <c:pt idx="161">
                  <c:v>3.5328081983130901</c:v>
                </c:pt>
                <c:pt idx="162">
                  <c:v>3.5189371781052601</c:v>
                </c:pt>
                <c:pt idx="163">
                  <c:v>3.5056059738830001</c:v>
                </c:pt>
                <c:pt idx="164">
                  <c:v>3.4927773284188599</c:v>
                </c:pt>
                <c:pt idx="165">
                  <c:v>3.4804764612063601</c:v>
                </c:pt>
                <c:pt idx="166">
                  <c:v>3.46870337224555</c:v>
                </c:pt>
                <c:pt idx="167">
                  <c:v>3.4574044776001598</c:v>
                </c:pt>
                <c:pt idx="168">
                  <c:v>3.4466029166781502</c:v>
                </c:pt>
                <c:pt idx="169">
                  <c:v>3.4363021300952101</c:v>
                </c:pt>
                <c:pt idx="170">
                  <c:v>3.42647372571912</c:v>
                </c:pt>
                <c:pt idx="171">
                  <c:v>3.4171018691392301</c:v>
                </c:pt>
                <c:pt idx="172">
                  <c:v>3.4082042243709298</c:v>
                </c:pt>
                <c:pt idx="173">
                  <c:v>3.3997731069913999</c:v>
                </c:pt>
                <c:pt idx="174">
                  <c:v>3.3917627657842702</c:v>
                </c:pt>
                <c:pt idx="175">
                  <c:v>3.3842006945170602</c:v>
                </c:pt>
                <c:pt idx="176">
                  <c:v>3.37708689318975</c:v>
                </c:pt>
                <c:pt idx="177">
                  <c:v>3.37034875881948</c:v>
                </c:pt>
                <c:pt idx="178">
                  <c:v>3.3640000142435702</c:v>
                </c:pt>
                <c:pt idx="179">
                  <c:v>3.3580553911050401</c:v>
                </c:pt>
                <c:pt idx="180">
                  <c:v>3.35251488940394</c:v>
                </c:pt>
                <c:pt idx="181">
                  <c:v>3.3473785091402899</c:v>
                </c:pt>
                <c:pt idx="182">
                  <c:v>3.3426462503140302</c:v>
                </c:pt>
                <c:pt idx="183">
                  <c:v>3.3383149308156699</c:v>
                </c:pt>
                <c:pt idx="184">
                  <c:v>3.3342818140936199</c:v>
                </c:pt>
                <c:pt idx="185">
                  <c:v>3.3306249261051999</c:v>
                </c:pt>
                <c:pt idx="186">
                  <c:v>3.32734426685021</c:v>
                </c:pt>
                <c:pt idx="187">
                  <c:v>3.3244398363288998</c:v>
                </c:pt>
                <c:pt idx="188">
                  <c:v>3.3219116345411499</c:v>
                </c:pt>
                <c:pt idx="189">
                  <c:v>3.3197596614868901</c:v>
                </c:pt>
                <c:pt idx="190">
                  <c:v>3.3178423113774298</c:v>
                </c:pt>
                <c:pt idx="191">
                  <c:v>3.31625303676253</c:v>
                </c:pt>
                <c:pt idx="192">
                  <c:v>3.31499776170932</c:v>
                </c:pt>
                <c:pt idx="193">
                  <c:v>3.3140764862177998</c:v>
                </c:pt>
                <c:pt idx="194">
                  <c:v>3.3134892102879601</c:v>
                </c:pt>
                <c:pt idx="195">
                  <c:v>3.3132359339197701</c:v>
                </c:pt>
                <c:pt idx="196">
                  <c:v>3.3131985130470398</c:v>
                </c:pt>
                <c:pt idx="197">
                  <c:v>3.3134415211463799</c:v>
                </c:pt>
                <c:pt idx="198">
                  <c:v>3.31397962163958</c:v>
                </c:pt>
                <c:pt idx="199">
                  <c:v>3.3148128145267601</c:v>
                </c:pt>
                <c:pt idx="200">
                  <c:v>3.3159410998077301</c:v>
                </c:pt>
                <c:pt idx="201">
                  <c:v>3.31736447748272</c:v>
                </c:pt>
                <c:pt idx="202">
                  <c:v>3.31898228534055</c:v>
                </c:pt>
                <c:pt idx="203">
                  <c:v>3.3208358479867002</c:v>
                </c:pt>
                <c:pt idx="204">
                  <c:v>3.3229475800269999</c:v>
                </c:pt>
                <c:pt idx="205">
                  <c:v>3.3253174814612398</c:v>
                </c:pt>
                <c:pt idx="206">
                  <c:v>3.32794555228952</c:v>
                </c:pt>
                <c:pt idx="207">
                  <c:v>3.3308317925119</c:v>
                </c:pt>
                <c:pt idx="208">
                  <c:v>3.3338916228911999</c:v>
                </c:pt>
                <c:pt idx="209">
                  <c:v>3.3371456985154202</c:v>
                </c:pt>
                <c:pt idx="210">
                  <c:v>3.3406230280925202</c:v>
                </c:pt>
                <c:pt idx="211">
                  <c:v>3.3443236116223698</c:v>
                </c:pt>
                <c:pt idx="212">
                  <c:v>3.34824744910508</c:v>
                </c:pt>
                <c:pt idx="213">
                  <c:v>3.3523945405406099</c:v>
                </c:pt>
                <c:pt idx="214">
                  <c:v>3.3566435570151598</c:v>
                </c:pt>
                <c:pt idx="215">
                  <c:v>3.36099888208377</c:v>
                </c:pt>
                <c:pt idx="216">
                  <c:v>3.3655203637354698</c:v>
                </c:pt>
                <c:pt idx="217">
                  <c:v>3.3702080019701199</c:v>
                </c:pt>
                <c:pt idx="218">
                  <c:v>3.3750617967876901</c:v>
                </c:pt>
                <c:pt idx="219">
                  <c:v>3.38008174818816</c:v>
                </c:pt>
                <c:pt idx="220">
                  <c:v>3.3852678561715899</c:v>
                </c:pt>
                <c:pt idx="221">
                  <c:v>3.39062012073799</c:v>
                </c:pt>
                <c:pt idx="222">
                  <c:v>3.3961385418874102</c:v>
                </c:pt>
                <c:pt idx="223">
                  <c:v>3.40182311961967</c:v>
                </c:pt>
                <c:pt idx="224">
                  <c:v>3.4076738539349001</c:v>
                </c:pt>
                <c:pt idx="225">
                  <c:v>3.4136907448332101</c:v>
                </c:pt>
                <c:pt idx="226">
                  <c:v>3.4197613025860898</c:v>
                </c:pt>
                <c:pt idx="227">
                  <c:v>3.4258448747717098</c:v>
                </c:pt>
                <c:pt idx="228">
                  <c:v>3.43205694107189</c:v>
                </c:pt>
                <c:pt idx="229">
                  <c:v>3.4383975014867398</c:v>
                </c:pt>
                <c:pt idx="230">
                  <c:v>3.4448665560162199</c:v>
                </c:pt>
                <c:pt idx="231">
                  <c:v>3.4514641046603098</c:v>
                </c:pt>
                <c:pt idx="232">
                  <c:v>3.4581901474191401</c:v>
                </c:pt>
                <c:pt idx="233">
                  <c:v>3.46504468429247</c:v>
                </c:pt>
                <c:pt idx="234">
                  <c:v>3.4720277152804799</c:v>
                </c:pt>
                <c:pt idx="235">
                  <c:v>3.4791392403831098</c:v>
                </c:pt>
                <c:pt idx="236">
                  <c:v>3.4863792596004202</c:v>
                </c:pt>
                <c:pt idx="237">
                  <c:v>3.4937477729322901</c:v>
                </c:pt>
                <c:pt idx="238">
                  <c:v>3.5011465070585301</c:v>
                </c:pt>
                <c:pt idx="239">
                  <c:v>3.5084245903891502</c:v>
                </c:pt>
                <c:pt idx="240">
                  <c:v>3.5157807643633898</c:v>
                </c:pt>
                <c:pt idx="241">
                  <c:v>3.7063344301685102</c:v>
                </c:pt>
                <c:pt idx="242">
                  <c:v>3.8832031802889402</c:v>
                </c:pt>
                <c:pt idx="243">
                  <c:v>4.0193685665680601</c:v>
                </c:pt>
                <c:pt idx="244">
                  <c:v>4.0840483496969</c:v>
                </c:pt>
                <c:pt idx="245">
                  <c:v>4.0782674198815103</c:v>
                </c:pt>
                <c:pt idx="246">
                  <c:v>4.0016091178354696</c:v>
                </c:pt>
                <c:pt idx="247">
                  <c:v>3.8542531941956701</c:v>
                </c:pt>
                <c:pt idx="248">
                  <c:v>3.6544997949760001</c:v>
                </c:pt>
                <c:pt idx="249">
                  <c:v>3.3961294833719</c:v>
                </c:pt>
                <c:pt idx="250">
                  <c:v>3.08688825098141</c:v>
                </c:pt>
                <c:pt idx="251">
                  <c:v>2.7581561067367999</c:v>
                </c:pt>
                <c:pt idx="252">
                  <c:v>2.3929372465046299</c:v>
                </c:pt>
                <c:pt idx="253">
                  <c:v>2.0066874817932199</c:v>
                </c:pt>
                <c:pt idx="254">
                  <c:v>1.61695037183415</c:v>
                </c:pt>
                <c:pt idx="255">
                  <c:v>1.21136130844041</c:v>
                </c:pt>
                <c:pt idx="256">
                  <c:v>0.81363971100506605</c:v>
                </c:pt>
                <c:pt idx="257">
                  <c:v>0.41469149781863701</c:v>
                </c:pt>
                <c:pt idx="258">
                  <c:v>2.0472960757785999E-2</c:v>
                </c:pt>
                <c:pt idx="259">
                  <c:v>-0.367882859792871</c:v>
                </c:pt>
                <c:pt idx="260">
                  <c:v>-0.74792814897693904</c:v>
                </c:pt>
                <c:pt idx="261">
                  <c:v>-1.1148188740904099</c:v>
                </c:pt>
                <c:pt idx="262">
                  <c:v>-1.47001209776465</c:v>
                </c:pt>
                <c:pt idx="263">
                  <c:v>-1.8080325849401699</c:v>
                </c:pt>
                <c:pt idx="264">
                  <c:v>-2.1313189087209699</c:v>
                </c:pt>
                <c:pt idx="265">
                  <c:v>-2.4379308389769601</c:v>
                </c:pt>
                <c:pt idx="266">
                  <c:v>-2.7286018809250501</c:v>
                </c:pt>
                <c:pt idx="267">
                  <c:v>-3.0050464422075698</c:v>
                </c:pt>
                <c:pt idx="268">
                  <c:v>-3.26744422692428</c:v>
                </c:pt>
                <c:pt idx="269">
                  <c:v>-3.5154214516376698</c:v>
                </c:pt>
                <c:pt idx="270">
                  <c:v>-3.7489781163478102</c:v>
                </c:pt>
                <c:pt idx="271">
                  <c:v>-5.5380691543060703</c:v>
                </c:pt>
                <c:pt idx="272">
                  <c:v>-6.1618126481221198</c:v>
                </c:pt>
                <c:pt idx="273">
                  <c:v>-6.6623753500589302</c:v>
                </c:pt>
                <c:pt idx="274">
                  <c:v>-7.0841732267040802</c:v>
                </c:pt>
                <c:pt idx="275">
                  <c:v>-7.4394373872204298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D88-4DCF-B00F-06F1D35C4AB7}"/>
            </c:ext>
          </c:extLst>
        </c:ser>
        <c:ser>
          <c:idx val="3"/>
          <c:order val="3"/>
          <c:tx>
            <c:strRef>
              <c:f>Taul2!$AV$4</c:f>
              <c:strCache>
                <c:ptCount val="1"/>
                <c:pt idx="0">
                  <c:v>Rapid 340 kg/m3 (0,55)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Taul2!$AV$6:$AV$281</c:f>
              <c:numCache>
                <c:formatCode>0</c:formatCode>
                <c:ptCount val="276"/>
                <c:pt idx="0">
                  <c:v>17.999573556088301</c:v>
                </c:pt>
                <c:pt idx="1">
                  <c:v>18.0293856507645</c:v>
                </c:pt>
                <c:pt idx="2">
                  <c:v>18.034239396240402</c:v>
                </c:pt>
                <c:pt idx="3">
                  <c:v>17.9589924124232</c:v>
                </c:pt>
                <c:pt idx="4">
                  <c:v>17.802170319948502</c:v>
                </c:pt>
                <c:pt idx="5">
                  <c:v>17.611805932729599</c:v>
                </c:pt>
                <c:pt idx="6">
                  <c:v>17.379975976281202</c:v>
                </c:pt>
                <c:pt idx="7">
                  <c:v>17.132241743220199</c:v>
                </c:pt>
                <c:pt idx="8">
                  <c:v>16.8809400515932</c:v>
                </c:pt>
                <c:pt idx="9">
                  <c:v>16.616221416581901</c:v>
                </c:pt>
                <c:pt idx="10">
                  <c:v>16.375606141237999</c:v>
                </c:pt>
                <c:pt idx="11">
                  <c:v>16.142225133610498</c:v>
                </c:pt>
                <c:pt idx="12">
                  <c:v>15.916078393699401</c:v>
                </c:pt>
                <c:pt idx="13">
                  <c:v>15.697165921504901</c:v>
                </c:pt>
                <c:pt idx="14">
                  <c:v>15.485487717026601</c:v>
                </c:pt>
                <c:pt idx="15">
                  <c:v>15.279905951276101</c:v>
                </c:pt>
                <c:pt idx="16">
                  <c:v>15.081092103874701</c:v>
                </c:pt>
                <c:pt idx="17">
                  <c:v>14.8891108090271</c:v>
                </c:pt>
                <c:pt idx="18">
                  <c:v>14.7039620667331</c:v>
                </c:pt>
                <c:pt idx="19">
                  <c:v>14.525645876993099</c:v>
                </c:pt>
                <c:pt idx="20">
                  <c:v>14.347828832206799</c:v>
                </c:pt>
                <c:pt idx="21">
                  <c:v>14.1731102879909</c:v>
                </c:pt>
                <c:pt idx="22">
                  <c:v>14.0026290847073</c:v>
                </c:pt>
                <c:pt idx="23">
                  <c:v>13.836385222355601</c:v>
                </c:pt>
                <c:pt idx="24">
                  <c:v>13.674378700936099</c:v>
                </c:pt>
                <c:pt idx="25">
                  <c:v>13.516609520448601</c:v>
                </c:pt>
                <c:pt idx="26">
                  <c:v>13.363077680893401</c:v>
                </c:pt>
                <c:pt idx="27">
                  <c:v>13.213783182269999</c:v>
                </c:pt>
                <c:pt idx="28">
                  <c:v>13.068726024578799</c:v>
                </c:pt>
                <c:pt idx="29">
                  <c:v>12.927906207819699</c:v>
                </c:pt>
                <c:pt idx="30">
                  <c:v>12.7855769701998</c:v>
                </c:pt>
                <c:pt idx="31">
                  <c:v>12.6421330136035</c:v>
                </c:pt>
                <c:pt idx="32">
                  <c:v>12.501138608596399</c:v>
                </c:pt>
                <c:pt idx="33">
                  <c:v>12.3625937551785</c:v>
                </c:pt>
                <c:pt idx="34">
                  <c:v>12.2264984533497</c:v>
                </c:pt>
                <c:pt idx="35">
                  <c:v>12.0928527031102</c:v>
                </c:pt>
                <c:pt idx="36">
                  <c:v>11.9616565044598</c:v>
                </c:pt>
                <c:pt idx="37">
                  <c:v>11.832909857398599</c:v>
                </c:pt>
                <c:pt idx="38">
                  <c:v>11.7066127619266</c:v>
                </c:pt>
                <c:pt idx="39">
                  <c:v>11.5827652180439</c:v>
                </c:pt>
                <c:pt idx="40">
                  <c:v>11.459110188628401</c:v>
                </c:pt>
                <c:pt idx="41">
                  <c:v>11.333197805212601</c:v>
                </c:pt>
                <c:pt idx="42">
                  <c:v>11.2085704283726</c:v>
                </c:pt>
                <c:pt idx="43">
                  <c:v>11.085228058108701</c:v>
                </c:pt>
                <c:pt idx="44">
                  <c:v>10.9631706944205</c:v>
                </c:pt>
                <c:pt idx="45">
                  <c:v>10.8423983373083</c:v>
                </c:pt>
                <c:pt idx="46">
                  <c:v>10.7229109867719</c:v>
                </c:pt>
                <c:pt idx="47">
                  <c:v>10.6047086428115</c:v>
                </c:pt>
                <c:pt idx="48">
                  <c:v>10.487791305426899</c:v>
                </c:pt>
                <c:pt idx="49">
                  <c:v>10.3721589746183</c:v>
                </c:pt>
                <c:pt idx="50">
                  <c:v>10.257587192120701</c:v>
                </c:pt>
                <c:pt idx="51">
                  <c:v>10.142716338881</c:v>
                </c:pt>
                <c:pt idx="52">
                  <c:v>10.028816063335301</c:v>
                </c:pt>
                <c:pt idx="53">
                  <c:v>9.9158863654837397</c:v>
                </c:pt>
                <c:pt idx="54">
                  <c:v>9.8039272453259496</c:v>
                </c:pt>
                <c:pt idx="55">
                  <c:v>9.6929387028622997</c:v>
                </c:pt>
                <c:pt idx="56">
                  <c:v>9.5829207380925201</c:v>
                </c:pt>
                <c:pt idx="57">
                  <c:v>9.4738733510167208</c:v>
                </c:pt>
                <c:pt idx="58">
                  <c:v>9.3657965416349498</c:v>
                </c:pt>
                <c:pt idx="59">
                  <c:v>9.2586903099471503</c:v>
                </c:pt>
                <c:pt idx="60">
                  <c:v>9.1525546559533897</c:v>
                </c:pt>
                <c:pt idx="61">
                  <c:v>9.0475346342548697</c:v>
                </c:pt>
                <c:pt idx="62">
                  <c:v>8.9435269529345192</c:v>
                </c:pt>
                <c:pt idx="63">
                  <c:v>8.8405184862177109</c:v>
                </c:pt>
                <c:pt idx="64">
                  <c:v>8.7385092341046402</c:v>
                </c:pt>
                <c:pt idx="65">
                  <c:v>8.6374991965951704</c:v>
                </c:pt>
                <c:pt idx="66">
                  <c:v>8.5374883736893707</c:v>
                </c:pt>
                <c:pt idx="67">
                  <c:v>8.4384767653871204</c:v>
                </c:pt>
                <c:pt idx="68">
                  <c:v>8.34046437168859</c:v>
                </c:pt>
                <c:pt idx="69">
                  <c:v>8.2434511925937901</c:v>
                </c:pt>
                <c:pt idx="70">
                  <c:v>8.1474372281025396</c:v>
                </c:pt>
                <c:pt idx="71">
                  <c:v>8.0524224782149592</c:v>
                </c:pt>
                <c:pt idx="72">
                  <c:v>7.95840694293104</c:v>
                </c:pt>
                <c:pt idx="73">
                  <c:v>7.8653906222507404</c:v>
                </c:pt>
                <c:pt idx="74">
                  <c:v>7.7733735161741002</c:v>
                </c:pt>
                <c:pt idx="75">
                  <c:v>7.6823556247011302</c:v>
                </c:pt>
                <c:pt idx="76">
                  <c:v>7.5923369478317104</c:v>
                </c:pt>
                <c:pt idx="77">
                  <c:v>7.50331748556607</c:v>
                </c:pt>
                <c:pt idx="78">
                  <c:v>7.4152972379040403</c:v>
                </c:pt>
                <c:pt idx="79">
                  <c:v>7.3282762048456203</c:v>
                </c:pt>
                <c:pt idx="80">
                  <c:v>7.24225438639081</c:v>
                </c:pt>
                <c:pt idx="81">
                  <c:v>7.1574130130684903</c:v>
                </c:pt>
                <c:pt idx="82">
                  <c:v>7.0738172510677302</c:v>
                </c:pt>
                <c:pt idx="83">
                  <c:v>6.9912589481273804</c:v>
                </c:pt>
                <c:pt idx="84">
                  <c:v>6.9097381042475901</c:v>
                </c:pt>
                <c:pt idx="85">
                  <c:v>6.8292547194283699</c:v>
                </c:pt>
                <c:pt idx="86">
                  <c:v>6.7498982947724899</c:v>
                </c:pt>
                <c:pt idx="87">
                  <c:v>6.6718185024651504</c:v>
                </c:pt>
                <c:pt idx="88">
                  <c:v>6.5948729457237496</c:v>
                </c:pt>
                <c:pt idx="89">
                  <c:v>6.5191430889171897</c:v>
                </c:pt>
                <c:pt idx="90">
                  <c:v>6.4446258040608697</c:v>
                </c:pt>
                <c:pt idx="91">
                  <c:v>6.3712848683536496</c:v>
                </c:pt>
                <c:pt idx="92">
                  <c:v>6.2991012838239104</c:v>
                </c:pt>
                <c:pt idx="93">
                  <c:v>6.2280690217880803</c:v>
                </c:pt>
                <c:pt idx="94">
                  <c:v>6.1581840124084097</c:v>
                </c:pt>
                <c:pt idx="95">
                  <c:v>6.08944218597866</c:v>
                </c:pt>
                <c:pt idx="96">
                  <c:v>6.0218394320777398</c:v>
                </c:pt>
                <c:pt idx="97">
                  <c:v>5.9553714058626497</c:v>
                </c:pt>
                <c:pt idx="98">
                  <c:v>5.89003325968838</c:v>
                </c:pt>
                <c:pt idx="99">
                  <c:v>5.8258205659390603</c:v>
                </c:pt>
                <c:pt idx="100">
                  <c:v>5.7627287674866299</c:v>
                </c:pt>
                <c:pt idx="101">
                  <c:v>5.70075264346411</c:v>
                </c:pt>
                <c:pt idx="102">
                  <c:v>5.63988689508676</c:v>
                </c:pt>
                <c:pt idx="103">
                  <c:v>5.5801262615764804</c:v>
                </c:pt>
                <c:pt idx="104">
                  <c:v>5.5214645878124804</c:v>
                </c:pt>
                <c:pt idx="105">
                  <c:v>5.4638963102654499</c:v>
                </c:pt>
                <c:pt idx="106">
                  <c:v>5.4074151721785002</c:v>
                </c:pt>
                <c:pt idx="107">
                  <c:v>5.3520137879452196</c:v>
                </c:pt>
                <c:pt idx="108">
                  <c:v>5.29768527648781</c:v>
                </c:pt>
                <c:pt idx="109">
                  <c:v>5.2444231276541</c:v>
                </c:pt>
                <c:pt idx="110">
                  <c:v>5.1922219843888202</c:v>
                </c:pt>
                <c:pt idx="111">
                  <c:v>5.1410743291948497</c:v>
                </c:pt>
                <c:pt idx="112">
                  <c:v>5.0909726603722403</c:v>
                </c:pt>
                <c:pt idx="113">
                  <c:v>5.0419079657471499</c:v>
                </c:pt>
                <c:pt idx="114">
                  <c:v>4.9938738894347798</c:v>
                </c:pt>
                <c:pt idx="115">
                  <c:v>4.9468628032934703</c:v>
                </c:pt>
                <c:pt idx="116">
                  <c:v>4.9008664442645697</c:v>
                </c:pt>
                <c:pt idx="117">
                  <c:v>4.8558755863538101</c:v>
                </c:pt>
                <c:pt idx="118">
                  <c:v>4.8118819609185799</c:v>
                </c:pt>
                <c:pt idx="119">
                  <c:v>4.7688782486899299</c:v>
                </c:pt>
                <c:pt idx="120">
                  <c:v>4.7268556268765503</c:v>
                </c:pt>
                <c:pt idx="121">
                  <c:v>4.68580500851919</c:v>
                </c:pt>
                <c:pt idx="122">
                  <c:v>4.6457159040014</c:v>
                </c:pt>
                <c:pt idx="123">
                  <c:v>4.6065816690140702</c:v>
                </c:pt>
                <c:pt idx="124">
                  <c:v>4.5683930574823499</c:v>
                </c:pt>
                <c:pt idx="125">
                  <c:v>4.5311407257830103</c:v>
                </c:pt>
                <c:pt idx="126">
                  <c:v>4.4948138741452199</c:v>
                </c:pt>
                <c:pt idx="127">
                  <c:v>4.4594046742716902</c:v>
                </c:pt>
                <c:pt idx="128">
                  <c:v>4.4249043143844302</c:v>
                </c:pt>
                <c:pt idx="129">
                  <c:v>4.3913031868175301</c:v>
                </c:pt>
                <c:pt idx="130">
                  <c:v>4.3585908736130197</c:v>
                </c:pt>
                <c:pt idx="131">
                  <c:v>4.3267484954267204</c:v>
                </c:pt>
                <c:pt idx="132">
                  <c:v>4.2957743848467604</c:v>
                </c:pt>
                <c:pt idx="133">
                  <c:v>4.2656634687180599</c:v>
                </c:pt>
                <c:pt idx="134">
                  <c:v>4.2363977493391101</c:v>
                </c:pt>
                <c:pt idx="135">
                  <c:v>4.20798695308667</c:v>
                </c:pt>
                <c:pt idx="136">
                  <c:v>4.1803945839733903</c:v>
                </c:pt>
                <c:pt idx="137">
                  <c:v>4.1536333068383398</c:v>
                </c:pt>
                <c:pt idx="138">
                  <c:v>4.1276832474394496</c:v>
                </c:pt>
                <c:pt idx="139">
                  <c:v>4.1025347640204997</c:v>
                </c:pt>
                <c:pt idx="140">
                  <c:v>4.0781873928586903</c:v>
                </c:pt>
                <c:pt idx="141">
                  <c:v>4.0546145145762003</c:v>
                </c:pt>
                <c:pt idx="142">
                  <c:v>4.0318290007965603</c:v>
                </c:pt>
                <c:pt idx="143">
                  <c:v>4.0097957421958697</c:v>
                </c:pt>
                <c:pt idx="144">
                  <c:v>3.9885264410829602</c:v>
                </c:pt>
                <c:pt idx="145">
                  <c:v>3.9680018623422999</c:v>
                </c:pt>
                <c:pt idx="146">
                  <c:v>3.9482119222777201</c:v>
                </c:pt>
                <c:pt idx="147">
                  <c:v>3.9291566582286901</c:v>
                </c:pt>
                <c:pt idx="148">
                  <c:v>3.9108094521834</c:v>
                </c:pt>
                <c:pt idx="149">
                  <c:v>3.89318308660659</c:v>
                </c:pt>
                <c:pt idx="150">
                  <c:v>3.87621791723529</c:v>
                </c:pt>
                <c:pt idx="151">
                  <c:v>3.8599329920020198</c:v>
                </c:pt>
                <c:pt idx="152">
                  <c:v>3.8443305893914599</c:v>
                </c:pt>
                <c:pt idx="153">
                  <c:v>3.8294107094034699</c:v>
                </c:pt>
                <c:pt idx="154">
                  <c:v>3.8151540356658402</c:v>
                </c:pt>
                <c:pt idx="155">
                  <c:v>3.8015110291871101</c:v>
                </c:pt>
                <c:pt idx="156">
                  <c:v>3.7885222101776801</c:v>
                </c:pt>
                <c:pt idx="157">
                  <c:v>3.77618757863757</c:v>
                </c:pt>
                <c:pt idx="158">
                  <c:v>3.7645071345667702</c:v>
                </c:pt>
                <c:pt idx="159">
                  <c:v>3.75341668928206</c:v>
                </c:pt>
                <c:pt idx="160">
                  <c:v>3.7429058626879002</c:v>
                </c:pt>
                <c:pt idx="161">
                  <c:v>3.7330088796265901</c:v>
                </c:pt>
                <c:pt idx="162">
                  <c:v>3.7237257400980699</c:v>
                </c:pt>
                <c:pt idx="163">
                  <c:v>3.7150564441023399</c:v>
                </c:pt>
                <c:pt idx="164">
                  <c:v>3.7068956400701101</c:v>
                </c:pt>
                <c:pt idx="165">
                  <c:v>3.6993018441679602</c:v>
                </c:pt>
                <c:pt idx="166">
                  <c:v>3.6922814915729898</c:v>
                </c:pt>
                <c:pt idx="167">
                  <c:v>3.6858345822852798</c:v>
                </c:pt>
                <c:pt idx="168">
                  <c:v>3.67993588642417</c:v>
                </c:pt>
                <c:pt idx="169">
                  <c:v>3.6745133120761002</c:v>
                </c:pt>
                <c:pt idx="170">
                  <c:v>3.6696245792912201</c:v>
                </c:pt>
                <c:pt idx="171">
                  <c:v>3.6652696880695999</c:v>
                </c:pt>
                <c:pt idx="172">
                  <c:v>3.6614486384112199</c:v>
                </c:pt>
                <c:pt idx="173">
                  <c:v>3.6580582944309299</c:v>
                </c:pt>
                <c:pt idx="174">
                  <c:v>3.6550758561052699</c:v>
                </c:pt>
                <c:pt idx="175">
                  <c:v>3.65256032278955</c:v>
                </c:pt>
                <c:pt idx="176">
                  <c:v>3.6505116944834901</c:v>
                </c:pt>
                <c:pt idx="177">
                  <c:v>3.6489299711874401</c:v>
                </c:pt>
                <c:pt idx="178">
                  <c:v>3.6478151529010399</c:v>
                </c:pt>
                <c:pt idx="179">
                  <c:v>3.6471672396246499</c:v>
                </c:pt>
                <c:pt idx="180">
                  <c:v>3.6469862313580799</c:v>
                </c:pt>
                <c:pt idx="181">
                  <c:v>3.6472721281012901</c:v>
                </c:pt>
                <c:pt idx="182">
                  <c:v>3.6479703332701598</c:v>
                </c:pt>
                <c:pt idx="183">
                  <c:v>3.6489344523860101</c:v>
                </c:pt>
                <c:pt idx="184">
                  <c:v>3.65031826482709</c:v>
                </c:pt>
                <c:pt idx="185">
                  <c:v>3.6521217705932201</c:v>
                </c:pt>
                <c:pt idx="186">
                  <c:v>3.6543449696845798</c:v>
                </c:pt>
                <c:pt idx="187">
                  <c:v>3.6569878621009999</c:v>
                </c:pt>
                <c:pt idx="188">
                  <c:v>3.6600504478426998</c:v>
                </c:pt>
                <c:pt idx="189">
                  <c:v>3.6635327269095201</c:v>
                </c:pt>
                <c:pt idx="190">
                  <c:v>3.6674346993014502</c:v>
                </c:pt>
                <c:pt idx="191">
                  <c:v>3.6717563650186</c:v>
                </c:pt>
                <c:pt idx="192">
                  <c:v>3.6761974547504699</c:v>
                </c:pt>
                <c:pt idx="193">
                  <c:v>3.6809615527949902</c:v>
                </c:pt>
                <c:pt idx="194">
                  <c:v>3.6860799361239698</c:v>
                </c:pt>
                <c:pt idx="195">
                  <c:v>3.6915526047376299</c:v>
                </c:pt>
                <c:pt idx="196">
                  <c:v>3.6973795586357001</c:v>
                </c:pt>
                <c:pt idx="197">
                  <c:v>3.7035607978184499</c:v>
                </c:pt>
                <c:pt idx="198">
                  <c:v>3.71009632228566</c:v>
                </c:pt>
                <c:pt idx="199">
                  <c:v>3.71698613203744</c:v>
                </c:pt>
                <c:pt idx="200">
                  <c:v>3.7242302270737402</c:v>
                </c:pt>
                <c:pt idx="201">
                  <c:v>3.73165719113421</c:v>
                </c:pt>
                <c:pt idx="202">
                  <c:v>3.7392504664920199</c:v>
                </c:pt>
                <c:pt idx="203">
                  <c:v>3.74713524201854</c:v>
                </c:pt>
                <c:pt idx="204">
                  <c:v>3.7553115177137699</c:v>
                </c:pt>
                <c:pt idx="205">
                  <c:v>3.7637792935778398</c:v>
                </c:pt>
                <c:pt idx="206">
                  <c:v>3.7725385696104401</c:v>
                </c:pt>
                <c:pt idx="207">
                  <c:v>3.7815893458118199</c:v>
                </c:pt>
                <c:pt idx="208">
                  <c:v>3.79093162218197</c:v>
                </c:pt>
                <c:pt idx="209">
                  <c:v>3.8005653987207699</c:v>
                </c:pt>
                <c:pt idx="210">
                  <c:v>3.8103904206408798</c:v>
                </c:pt>
                <c:pt idx="211">
                  <c:v>3.8200616493675099</c:v>
                </c:pt>
                <c:pt idx="212">
                  <c:v>3.8299229634005698</c:v>
                </c:pt>
                <c:pt idx="213">
                  <c:v>3.8399743627398899</c:v>
                </c:pt>
                <c:pt idx="214">
                  <c:v>3.8502158473855799</c:v>
                </c:pt>
                <c:pt idx="215">
                  <c:v>3.8606474173376402</c:v>
                </c:pt>
                <c:pt idx="216">
                  <c:v>3.8712690725961298</c:v>
                </c:pt>
                <c:pt idx="217">
                  <c:v>3.8820808131608802</c:v>
                </c:pt>
                <c:pt idx="218">
                  <c:v>3.8930826390320501</c:v>
                </c:pt>
                <c:pt idx="219">
                  <c:v>3.90427455020949</c:v>
                </c:pt>
                <c:pt idx="220">
                  <c:v>3.9156565466934099</c:v>
                </c:pt>
                <c:pt idx="221">
                  <c:v>3.9272286284837001</c:v>
                </c:pt>
                <c:pt idx="222">
                  <c:v>3.9389907955802501</c:v>
                </c:pt>
                <c:pt idx="223">
                  <c:v>3.95094304798317</c:v>
                </c:pt>
                <c:pt idx="224">
                  <c:v>3.9630853856925201</c:v>
                </c:pt>
                <c:pt idx="225">
                  <c:v>3.9754178087081802</c:v>
                </c:pt>
                <c:pt idx="226">
                  <c:v>3.9879403170301599</c:v>
                </c:pt>
                <c:pt idx="227">
                  <c:v>4.0006529106586299</c:v>
                </c:pt>
                <c:pt idx="228">
                  <c:v>4.0135555895933503</c:v>
                </c:pt>
                <c:pt idx="229">
                  <c:v>4.0263262426021802</c:v>
                </c:pt>
                <c:pt idx="230">
                  <c:v>4.03893743909964</c:v>
                </c:pt>
                <c:pt idx="231">
                  <c:v>4.05167390348032</c:v>
                </c:pt>
                <c:pt idx="232">
                  <c:v>4.0645356357441003</c:v>
                </c:pt>
                <c:pt idx="233">
                  <c:v>4.0775226358910004</c:v>
                </c:pt>
                <c:pt idx="234">
                  <c:v>4.0906349039209999</c:v>
                </c:pt>
                <c:pt idx="235">
                  <c:v>4.1038724398341602</c:v>
                </c:pt>
                <c:pt idx="236">
                  <c:v>4.1172352436304802</c:v>
                </c:pt>
                <c:pt idx="237">
                  <c:v>4.1307233153099201</c:v>
                </c:pt>
                <c:pt idx="238">
                  <c:v>4.14433665487251</c:v>
                </c:pt>
                <c:pt idx="239">
                  <c:v>4.1580752623181603</c:v>
                </c:pt>
                <c:pt idx="240">
                  <c:v>4.1719391376470796</c:v>
                </c:pt>
                <c:pt idx="241">
                  <c:v>4.5000343505901101</c:v>
                </c:pt>
                <c:pt idx="242">
                  <c:v>4.8088238937308398</c:v>
                </c:pt>
                <c:pt idx="243">
                  <c:v>5.0631608063263798</c:v>
                </c:pt>
                <c:pt idx="244">
                  <c:v>5.2422249503435898</c:v>
                </c:pt>
                <c:pt idx="245">
                  <c:v>5.3273529847403998</c:v>
                </c:pt>
                <c:pt idx="246">
                  <c:v>5.30893296543519</c:v>
                </c:pt>
                <c:pt idx="247">
                  <c:v>5.1909423894933298</c:v>
                </c:pt>
                <c:pt idx="248">
                  <c:v>4.9931788188473503</c:v>
                </c:pt>
                <c:pt idx="249">
                  <c:v>4.7298916744856001</c:v>
                </c:pt>
                <c:pt idx="250">
                  <c:v>4.3891144210207296</c:v>
                </c:pt>
                <c:pt idx="251">
                  <c:v>4.013702685927</c:v>
                </c:pt>
                <c:pt idx="252">
                  <c:v>3.6050157908594498</c:v>
                </c:pt>
                <c:pt idx="253">
                  <c:v>3.1518809677878599</c:v>
                </c:pt>
                <c:pt idx="254">
                  <c:v>2.7086119218632199</c:v>
                </c:pt>
                <c:pt idx="255">
                  <c:v>2.2551746887580699</c:v>
                </c:pt>
                <c:pt idx="256">
                  <c:v>1.7918125854171101</c:v>
                </c:pt>
                <c:pt idx="257">
                  <c:v>1.34745982973913</c:v>
                </c:pt>
                <c:pt idx="258">
                  <c:v>0.90740248908304</c:v>
                </c:pt>
                <c:pt idx="259">
                  <c:v>0.47442483273283598</c:v>
                </c:pt>
                <c:pt idx="260">
                  <c:v>5.5221129763708597E-2</c:v>
                </c:pt>
                <c:pt idx="261">
                  <c:v>-0.354175411376843</c:v>
                </c:pt>
                <c:pt idx="262">
                  <c:v>-0.748121100729918</c:v>
                </c:pt>
                <c:pt idx="263">
                  <c:v>-1.1270281003446001</c:v>
                </c:pt>
                <c:pt idx="264">
                  <c:v>-1.4906590561020601</c:v>
                </c:pt>
                <c:pt idx="265">
                  <c:v>-1.83502917597735</c:v>
                </c:pt>
                <c:pt idx="266">
                  <c:v>-2.1621916023744898</c:v>
                </c:pt>
                <c:pt idx="267">
                  <c:v>-2.4719906384133798</c:v>
                </c:pt>
                <c:pt idx="268">
                  <c:v>-2.7644206137530798</c:v>
                </c:pt>
                <c:pt idx="269">
                  <c:v>-3.0404420311322098</c:v>
                </c:pt>
                <c:pt idx="270">
                  <c:v>-3.3040048295553599</c:v>
                </c:pt>
                <c:pt idx="271">
                  <c:v>-5.2664019488340097</c:v>
                </c:pt>
                <c:pt idx="272">
                  <c:v>-5.9422607981347797</c:v>
                </c:pt>
                <c:pt idx="273">
                  <c:v>-6.4879408442661699</c:v>
                </c:pt>
                <c:pt idx="274">
                  <c:v>-6.9315702637725796</c:v>
                </c:pt>
                <c:pt idx="275">
                  <c:v>-7.3056222869631702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D88-4DCF-B00F-06F1D35C4AB7}"/>
            </c:ext>
          </c:extLst>
        </c:ser>
        <c:ser>
          <c:idx val="4"/>
          <c:order val="4"/>
          <c:tx>
            <c:strRef>
              <c:f>Taul2!$BJ$4</c:f>
              <c:strCache>
                <c:ptCount val="1"/>
                <c:pt idx="0">
                  <c:v>Rapid 380 kg/m3 (0,50)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Taul2!$BK$6:$BK$281</c:f>
              <c:numCache>
                <c:formatCode>General</c:formatCode>
                <c:ptCount val="276"/>
                <c:pt idx="0">
                  <c:v>17.999573556088301</c:v>
                </c:pt>
                <c:pt idx="1">
                  <c:v>18.0293856507645</c:v>
                </c:pt>
                <c:pt idx="2">
                  <c:v>18.034239396240402</c:v>
                </c:pt>
                <c:pt idx="3">
                  <c:v>17.9589924124232</c:v>
                </c:pt>
                <c:pt idx="4">
                  <c:v>17.802170319948502</c:v>
                </c:pt>
                <c:pt idx="5">
                  <c:v>17.611805932729599</c:v>
                </c:pt>
                <c:pt idx="6">
                  <c:v>17.379975976281202</c:v>
                </c:pt>
                <c:pt idx="7">
                  <c:v>17.132241743220199</c:v>
                </c:pt>
                <c:pt idx="8">
                  <c:v>16.8809400515932</c:v>
                </c:pt>
                <c:pt idx="9">
                  <c:v>16.616221416581901</c:v>
                </c:pt>
                <c:pt idx="10">
                  <c:v>16.375606141237999</c:v>
                </c:pt>
                <c:pt idx="11">
                  <c:v>16.142225133610498</c:v>
                </c:pt>
                <c:pt idx="12">
                  <c:v>15.916078393699401</c:v>
                </c:pt>
                <c:pt idx="13">
                  <c:v>15.697165921504901</c:v>
                </c:pt>
                <c:pt idx="14">
                  <c:v>15.485487717026601</c:v>
                </c:pt>
                <c:pt idx="15">
                  <c:v>15.279905951276101</c:v>
                </c:pt>
                <c:pt idx="16">
                  <c:v>15.081092103874701</c:v>
                </c:pt>
                <c:pt idx="17">
                  <c:v>14.8891108090271</c:v>
                </c:pt>
                <c:pt idx="18">
                  <c:v>14.7039620667331</c:v>
                </c:pt>
                <c:pt idx="19">
                  <c:v>14.525645876993099</c:v>
                </c:pt>
                <c:pt idx="20">
                  <c:v>14.3478288322074</c:v>
                </c:pt>
                <c:pt idx="21">
                  <c:v>14.1731102879925</c:v>
                </c:pt>
                <c:pt idx="22">
                  <c:v>14.00262908471</c:v>
                </c:pt>
                <c:pt idx="23">
                  <c:v>13.8363852223598</c:v>
                </c:pt>
                <c:pt idx="24">
                  <c:v>13.674378700941901</c:v>
                </c:pt>
                <c:pt idx="25">
                  <c:v>13.516609520456299</c:v>
                </c:pt>
                <c:pt idx="26">
                  <c:v>13.3630776809031</c:v>
                </c:pt>
                <c:pt idx="27">
                  <c:v>13.213783182282199</c:v>
                </c:pt>
                <c:pt idx="28">
                  <c:v>13.0687260245936</c:v>
                </c:pt>
                <c:pt idx="29">
                  <c:v>12.927906207837299</c:v>
                </c:pt>
                <c:pt idx="30">
                  <c:v>12.785576976128</c:v>
                </c:pt>
                <c:pt idx="31">
                  <c:v>12.6421330309441</c:v>
                </c:pt>
                <c:pt idx="32">
                  <c:v>12.5011386391875</c:v>
                </c:pt>
                <c:pt idx="33">
                  <c:v>12.3625938008581</c:v>
                </c:pt>
                <c:pt idx="34">
                  <c:v>12.226498515955999</c:v>
                </c:pt>
                <c:pt idx="35">
                  <c:v>12.092852784481</c:v>
                </c:pt>
                <c:pt idx="36">
                  <c:v>11.9616566064333</c:v>
                </c:pt>
                <c:pt idx="37">
                  <c:v>11.832909981812699</c:v>
                </c:pt>
                <c:pt idx="38">
                  <c:v>11.706612910619301</c:v>
                </c:pt>
                <c:pt idx="39">
                  <c:v>11.582765392853201</c:v>
                </c:pt>
                <c:pt idx="40">
                  <c:v>11.4591107073629</c:v>
                </c:pt>
                <c:pt idx="41">
                  <c:v>11.333199328646399</c:v>
                </c:pt>
                <c:pt idx="42">
                  <c:v>11.2085731213726</c:v>
                </c:pt>
                <c:pt idx="43">
                  <c:v>11.085232085541399</c:v>
                </c:pt>
                <c:pt idx="44">
                  <c:v>10.9631762211528</c:v>
                </c:pt>
                <c:pt idx="45">
                  <c:v>10.8424055282069</c:v>
                </c:pt>
                <c:pt idx="46">
                  <c:v>10.7229200067036</c:v>
                </c:pt>
                <c:pt idx="47">
                  <c:v>10.604719656642899</c:v>
                </c:pt>
                <c:pt idx="48">
                  <c:v>10.4878044780249</c:v>
                </c:pt>
                <c:pt idx="49">
                  <c:v>10.372174470849499</c:v>
                </c:pt>
                <c:pt idx="50">
                  <c:v>10.257606477369499</c:v>
                </c:pt>
                <c:pt idx="51">
                  <c:v>10.142748756202799</c:v>
                </c:pt>
                <c:pt idx="52">
                  <c:v>10.0288635994067</c:v>
                </c:pt>
                <c:pt idx="53">
                  <c:v>9.9159510069810608</c:v>
                </c:pt>
                <c:pt idx="54">
                  <c:v>9.8040109789260992</c:v>
                </c:pt>
                <c:pt idx="55">
                  <c:v>9.6930435152415804</c:v>
                </c:pt>
                <c:pt idx="56">
                  <c:v>9.5830486159276802</c:v>
                </c:pt>
                <c:pt idx="57">
                  <c:v>9.4740262809843294</c:v>
                </c:pt>
                <c:pt idx="58">
                  <c:v>9.3659765104114197</c:v>
                </c:pt>
                <c:pt idx="59">
                  <c:v>9.2588993042091303</c:v>
                </c:pt>
                <c:pt idx="60">
                  <c:v>9.1527946623773406</c:v>
                </c:pt>
                <c:pt idx="61">
                  <c:v>9.0476347427638704</c:v>
                </c:pt>
                <c:pt idx="62">
                  <c:v>8.9434393714842599</c:v>
                </c:pt>
                <c:pt idx="63">
                  <c:v>8.8402110679331791</c:v>
                </c:pt>
                <c:pt idx="64">
                  <c:v>8.7379498321107505</c:v>
                </c:pt>
                <c:pt idx="65">
                  <c:v>8.6366556640169794</c:v>
                </c:pt>
                <c:pt idx="66">
                  <c:v>8.5365051805778691</c:v>
                </c:pt>
                <c:pt idx="67">
                  <c:v>8.4374346252442294</c:v>
                </c:pt>
                <c:pt idx="68">
                  <c:v>8.3394062770593607</c:v>
                </c:pt>
                <c:pt idx="69">
                  <c:v>8.2424201360231493</c:v>
                </c:pt>
                <c:pt idx="70">
                  <c:v>8.1464762021356592</c:v>
                </c:pt>
                <c:pt idx="71">
                  <c:v>8.0515744753969294</c:v>
                </c:pt>
                <c:pt idx="72">
                  <c:v>7.9577149558068001</c:v>
                </c:pt>
                <c:pt idx="73">
                  <c:v>7.8648976433654996</c:v>
                </c:pt>
                <c:pt idx="74">
                  <c:v>7.7731225380729203</c:v>
                </c:pt>
                <c:pt idx="75">
                  <c:v>7.6823896399288802</c:v>
                </c:pt>
                <c:pt idx="76">
                  <c:v>7.5927082559952002</c:v>
                </c:pt>
                <c:pt idx="77">
                  <c:v>7.5040920224287699</c:v>
                </c:pt>
                <c:pt idx="78">
                  <c:v>7.4166022094896604</c:v>
                </c:pt>
                <c:pt idx="79">
                  <c:v>7.3302619811028</c:v>
                </c:pt>
                <c:pt idx="80">
                  <c:v>7.2450761415476501</c:v>
                </c:pt>
                <c:pt idx="81">
                  <c:v>7.1610468832741301</c:v>
                </c:pt>
                <c:pt idx="82">
                  <c:v>7.0781764500266</c:v>
                </c:pt>
                <c:pt idx="83">
                  <c:v>6.9964670990985303</c:v>
                </c:pt>
                <c:pt idx="84">
                  <c:v>6.9159210256497001</c:v>
                </c:pt>
                <c:pt idx="85">
                  <c:v>6.83654041544309</c:v>
                </c:pt>
                <c:pt idx="86">
                  <c:v>6.7583270747032298</c:v>
                </c:pt>
                <c:pt idx="87">
                  <c:v>6.6812826570785502</c:v>
                </c:pt>
                <c:pt idx="88">
                  <c:v>6.6054085873074602</c:v>
                </c:pt>
                <c:pt idx="89">
                  <c:v>6.5307060106502401</c:v>
                </c:pt>
                <c:pt idx="90">
                  <c:v>6.4571757651906401</c:v>
                </c:pt>
                <c:pt idx="91">
                  <c:v>6.3848183606823401</c:v>
                </c:pt>
                <c:pt idx="92">
                  <c:v>6.3136339443890304</c:v>
                </c:pt>
                <c:pt idx="93">
                  <c:v>6.2436223205963799</c:v>
                </c:pt>
                <c:pt idx="94">
                  <c:v>6.1747829334741997</c:v>
                </c:pt>
                <c:pt idx="95">
                  <c:v>6.10711483054666</c:v>
                </c:pt>
                <c:pt idx="96">
                  <c:v>6.0406166975085398</c:v>
                </c:pt>
                <c:pt idx="97">
                  <c:v>5.9752868401652099</c:v>
                </c:pt>
                <c:pt idx="98">
                  <c:v>5.9111231865974698</c:v>
                </c:pt>
                <c:pt idx="99">
                  <c:v>5.8481232889604904</c:v>
                </c:pt>
                <c:pt idx="100">
                  <c:v>5.7862843269578503</c:v>
                </c:pt>
                <c:pt idx="101">
                  <c:v>5.72560311280699</c:v>
                </c:pt>
                <c:pt idx="102">
                  <c:v>5.6660760975197402</c:v>
                </c:pt>
                <c:pt idx="103">
                  <c:v>5.60769937832168</c:v>
                </c:pt>
                <c:pt idx="104">
                  <c:v>5.5504687070514898</c:v>
                </c:pt>
                <c:pt idx="105">
                  <c:v>5.4943794993903898</c:v>
                </c:pt>
                <c:pt idx="106">
                  <c:v>5.4394268447868503</c:v>
                </c:pt>
                <c:pt idx="107">
                  <c:v>5.3856054610464499</c:v>
                </c:pt>
                <c:pt idx="108">
                  <c:v>5.3329098100026</c:v>
                </c:pt>
                <c:pt idx="109">
                  <c:v>5.2813338669114298</c:v>
                </c:pt>
                <c:pt idx="110">
                  <c:v>5.23086758736462</c:v>
                </c:pt>
                <c:pt idx="111">
                  <c:v>5.1815098064087097</c:v>
                </c:pt>
                <c:pt idx="112">
                  <c:v>5.1332509034329998</c:v>
                </c:pt>
                <c:pt idx="113">
                  <c:v>5.0860882506732397</c:v>
                </c:pt>
                <c:pt idx="114">
                  <c:v>5.0400116535163804</c:v>
                </c:pt>
                <c:pt idx="115">
                  <c:v>4.99501387661428</c:v>
                </c:pt>
                <c:pt idx="116">
                  <c:v>4.9510909911824097</c:v>
                </c:pt>
                <c:pt idx="117">
                  <c:v>4.9082275335197201</c:v>
                </c:pt>
                <c:pt idx="118">
                  <c:v>4.8664244986875298</c:v>
                </c:pt>
                <c:pt idx="119">
                  <c:v>4.8256667714176098</c:v>
                </c:pt>
                <c:pt idx="120">
                  <c:v>4.7859506213872498</c:v>
                </c:pt>
                <c:pt idx="121">
                  <c:v>4.7472663193629998</c:v>
                </c:pt>
                <c:pt idx="122">
                  <c:v>4.7096028219941601</c:v>
                </c:pt>
                <c:pt idx="123">
                  <c:v>4.6729572974146496</c:v>
                </c:pt>
                <c:pt idx="124">
                  <c:v>4.6373122366559301</c:v>
                </c:pt>
                <c:pt idx="125">
                  <c:v>4.6026675412077704</c:v>
                </c:pt>
                <c:pt idx="126">
                  <c:v>4.56900803414214</c:v>
                </c:pt>
                <c:pt idx="127">
                  <c:v>4.5363274654563304</c:v>
                </c:pt>
                <c:pt idx="128">
                  <c:v>4.5046177127681499</c:v>
                </c:pt>
                <c:pt idx="129">
                  <c:v>4.4738638237882302</c:v>
                </c:pt>
                <c:pt idx="130">
                  <c:v>4.4440627429069002</c:v>
                </c:pt>
                <c:pt idx="131">
                  <c:v>4.4151811582921097</c:v>
                </c:pt>
                <c:pt idx="132">
                  <c:v>4.3872297318655997</c:v>
                </c:pt>
                <c:pt idx="133">
                  <c:v>4.3602084636274796</c:v>
                </c:pt>
                <c:pt idx="134">
                  <c:v>4.3340844445906397</c:v>
                </c:pt>
                <c:pt idx="135">
                  <c:v>4.3088584775281902</c:v>
                </c:pt>
                <c:pt idx="136">
                  <c:v>4.2845405729298696</c:v>
                </c:pt>
                <c:pt idx="137">
                  <c:v>4.26110366523005</c:v>
                </c:pt>
                <c:pt idx="138">
                  <c:v>4.2384613445266801</c:v>
                </c:pt>
                <c:pt idx="139">
                  <c:v>4.2166705535084299</c:v>
                </c:pt>
                <c:pt idx="140">
                  <c:v>4.1957312921752496</c:v>
                </c:pt>
                <c:pt idx="141">
                  <c:v>4.1756435605270203</c:v>
                </c:pt>
                <c:pt idx="142">
                  <c:v>4.1564073585639099</c:v>
                </c:pt>
                <c:pt idx="143">
                  <c:v>4.1380226862858001</c:v>
                </c:pt>
                <c:pt idx="144">
                  <c:v>4.1204396018442804</c:v>
                </c:pt>
                <c:pt idx="145">
                  <c:v>4.1035863795214498</c:v>
                </c:pt>
                <c:pt idx="146">
                  <c:v>4.0875447904629096</c:v>
                </c:pt>
                <c:pt idx="147">
                  <c:v>4.0723148346686404</c:v>
                </c:pt>
                <c:pt idx="148">
                  <c:v>4.0578965121386501</c:v>
                </c:pt>
                <c:pt idx="149">
                  <c:v>4.0442898228728801</c:v>
                </c:pt>
                <c:pt idx="150">
                  <c:v>4.0314707459152697</c:v>
                </c:pt>
                <c:pt idx="151">
                  <c:v>4.01925817419606</c:v>
                </c:pt>
                <c:pt idx="152">
                  <c:v>4.0077958702719902</c:v>
                </c:pt>
                <c:pt idx="153">
                  <c:v>3.9970838341430399</c:v>
                </c:pt>
                <c:pt idx="154">
                  <c:v>3.9871220658092099</c:v>
                </c:pt>
                <c:pt idx="155">
                  <c:v>3.9779105652704598</c:v>
                </c:pt>
                <c:pt idx="156">
                  <c:v>3.9694493325268301</c:v>
                </c:pt>
                <c:pt idx="157">
                  <c:v>3.9615501460365801</c:v>
                </c:pt>
                <c:pt idx="158">
                  <c:v>3.9543250140953301</c:v>
                </c:pt>
                <c:pt idx="159">
                  <c:v>3.9477915508063499</c:v>
                </c:pt>
                <c:pt idx="160">
                  <c:v>3.9419497561696</c:v>
                </c:pt>
                <c:pt idx="161">
                  <c:v>3.93679963018519</c:v>
                </c:pt>
                <c:pt idx="162">
                  <c:v>3.932341172853</c:v>
                </c:pt>
                <c:pt idx="163">
                  <c:v>3.92844015983456</c:v>
                </c:pt>
                <c:pt idx="164">
                  <c:v>3.9251196904014498</c:v>
                </c:pt>
                <c:pt idx="165">
                  <c:v>3.9224337125039499</c:v>
                </c:pt>
                <c:pt idx="166">
                  <c:v>3.9203822261418302</c:v>
                </c:pt>
                <c:pt idx="167">
                  <c:v>3.9189652313153198</c:v>
                </c:pt>
                <c:pt idx="168">
                  <c:v>3.9181827280242398</c:v>
                </c:pt>
                <c:pt idx="169">
                  <c:v>3.9179499016233299</c:v>
                </c:pt>
                <c:pt idx="170">
                  <c:v>3.9182111027103499</c:v>
                </c:pt>
                <c:pt idx="171">
                  <c:v>3.91905143721362</c:v>
                </c:pt>
                <c:pt idx="172">
                  <c:v>3.9204709051330102</c:v>
                </c:pt>
                <c:pt idx="173">
                  <c:v>3.9224695064686999</c:v>
                </c:pt>
                <c:pt idx="174">
                  <c:v>3.9250472412206201</c:v>
                </c:pt>
                <c:pt idx="175">
                  <c:v>3.9281333439997699</c:v>
                </c:pt>
                <c:pt idx="176">
                  <c:v>3.9315137654669998</c:v>
                </c:pt>
                <c:pt idx="177">
                  <c:v>3.9353809118501801</c:v>
                </c:pt>
                <c:pt idx="178">
                  <c:v>3.9397347831493899</c:v>
                </c:pt>
                <c:pt idx="179">
                  <c:v>3.94457537936443</c:v>
                </c:pt>
                <c:pt idx="180">
                  <c:v>3.9499027004956702</c:v>
                </c:pt>
                <c:pt idx="181">
                  <c:v>3.9557167465427399</c:v>
                </c:pt>
                <c:pt idx="182">
                  <c:v>3.9620175175058399</c:v>
                </c:pt>
                <c:pt idx="183">
                  <c:v>3.9688050133849999</c:v>
                </c:pt>
                <c:pt idx="184">
                  <c:v>3.9760792341799598</c:v>
                </c:pt>
                <c:pt idx="185">
                  <c:v>3.9838401798910401</c:v>
                </c:pt>
                <c:pt idx="186">
                  <c:v>3.9920878505180299</c:v>
                </c:pt>
                <c:pt idx="187">
                  <c:v>4.00082224606109</c:v>
                </c:pt>
                <c:pt idx="188">
                  <c:v>4.0097035130321999</c:v>
                </c:pt>
                <c:pt idx="189">
                  <c:v>4.01892532633161</c:v>
                </c:pt>
                <c:pt idx="190">
                  <c:v>4.0285691945338096</c:v>
                </c:pt>
                <c:pt idx="191">
                  <c:v>4.0386351176386999</c:v>
                </c:pt>
                <c:pt idx="192">
                  <c:v>4.0491230956465003</c:v>
                </c:pt>
                <c:pt idx="193">
                  <c:v>4.0600331285569302</c:v>
                </c:pt>
                <c:pt idx="194">
                  <c:v>4.0713652163703298</c:v>
                </c:pt>
                <c:pt idx="195">
                  <c:v>4.08311935908631</c:v>
                </c:pt>
                <c:pt idx="196">
                  <c:v>4.0952955567051896</c:v>
                </c:pt>
                <c:pt idx="197">
                  <c:v>4.1078938092267601</c:v>
                </c:pt>
                <c:pt idx="198">
                  <c:v>4.12091411665119</c:v>
                </c:pt>
                <c:pt idx="199">
                  <c:v>4.1343564789783001</c:v>
                </c:pt>
                <c:pt idx="200">
                  <c:v>4.1480207956559498</c:v>
                </c:pt>
                <c:pt idx="201">
                  <c:v>4.1616767742987104</c:v>
                </c:pt>
                <c:pt idx="202">
                  <c:v>4.1756656599593498</c:v>
                </c:pt>
                <c:pt idx="203">
                  <c:v>4.1899874526380296</c:v>
                </c:pt>
                <c:pt idx="204">
                  <c:v>4.2046421523345998</c:v>
                </c:pt>
                <c:pt idx="205">
                  <c:v>4.2196297590491501</c:v>
                </c:pt>
                <c:pt idx="206">
                  <c:v>4.2349502727815302</c:v>
                </c:pt>
                <c:pt idx="207">
                  <c:v>4.25060369353195</c:v>
                </c:pt>
                <c:pt idx="208">
                  <c:v>4.2665900213003098</c:v>
                </c:pt>
                <c:pt idx="209">
                  <c:v>4.2829092560865503</c:v>
                </c:pt>
                <c:pt idx="210">
                  <c:v>4.2995613978907201</c:v>
                </c:pt>
                <c:pt idx="211">
                  <c:v>4.3165464467129402</c:v>
                </c:pt>
                <c:pt idx="212">
                  <c:v>4.33386440255304</c:v>
                </c:pt>
                <c:pt idx="213">
                  <c:v>4.35100057986386</c:v>
                </c:pt>
                <c:pt idx="214">
                  <c:v>4.36833634387198</c:v>
                </c:pt>
                <c:pt idx="215">
                  <c:v>4.3859200786266097</c:v>
                </c:pt>
                <c:pt idx="216">
                  <c:v>4.4037517841276204</c:v>
                </c:pt>
                <c:pt idx="217">
                  <c:v>4.4218314603750102</c:v>
                </c:pt>
                <c:pt idx="218">
                  <c:v>4.4401591073689097</c:v>
                </c:pt>
                <c:pt idx="219">
                  <c:v>4.4587347251091298</c:v>
                </c:pt>
                <c:pt idx="220">
                  <c:v>4.4775583135958001</c:v>
                </c:pt>
                <c:pt idx="221">
                  <c:v>4.4966298728289704</c:v>
                </c:pt>
                <c:pt idx="222">
                  <c:v>4.5159494028085296</c:v>
                </c:pt>
                <c:pt idx="223">
                  <c:v>4.5355169035344103</c:v>
                </c:pt>
                <c:pt idx="224">
                  <c:v>4.55533237500679</c:v>
                </c:pt>
                <c:pt idx="225">
                  <c:v>4.5751586420207602</c:v>
                </c:pt>
                <c:pt idx="226">
                  <c:v>4.5949016721568201</c:v>
                </c:pt>
                <c:pt idx="227">
                  <c:v>4.6148135792981799</c:v>
                </c:pt>
                <c:pt idx="228">
                  <c:v>4.6348943634449098</c:v>
                </c:pt>
                <c:pt idx="229">
                  <c:v>4.6551440245970603</c:v>
                </c:pt>
                <c:pt idx="230">
                  <c:v>4.6755625627545703</c:v>
                </c:pt>
                <c:pt idx="231">
                  <c:v>4.6961499779175098</c:v>
                </c:pt>
                <c:pt idx="232">
                  <c:v>4.71690627008575</c:v>
                </c:pt>
                <c:pt idx="233">
                  <c:v>4.7378314392594802</c:v>
                </c:pt>
                <c:pt idx="234">
                  <c:v>4.7589254854385601</c:v>
                </c:pt>
                <c:pt idx="235">
                  <c:v>4.7801884086231299</c:v>
                </c:pt>
                <c:pt idx="236">
                  <c:v>4.80162020881294</c:v>
                </c:pt>
                <c:pt idx="237">
                  <c:v>4.8232041050634296</c:v>
                </c:pt>
                <c:pt idx="238">
                  <c:v>4.8441292991227503</c:v>
                </c:pt>
                <c:pt idx="239">
                  <c:v>4.8650981511640303</c:v>
                </c:pt>
                <c:pt idx="240">
                  <c:v>4.8861106611870397</c:v>
                </c:pt>
                <c:pt idx="241">
                  <c:v>5.40134355597979</c:v>
                </c:pt>
                <c:pt idx="242">
                  <c:v>5.8936520827232304</c:v>
                </c:pt>
                <c:pt idx="243">
                  <c:v>6.2806751245348602</c:v>
                </c:pt>
                <c:pt idx="244">
                  <c:v>6.5659415028038604</c:v>
                </c:pt>
                <c:pt idx="245">
                  <c:v>6.7215387338953203</c:v>
                </c:pt>
                <c:pt idx="246">
                  <c:v>6.7562619131663801</c:v>
                </c:pt>
                <c:pt idx="247">
                  <c:v>6.6705380114329298</c:v>
                </c:pt>
                <c:pt idx="248">
                  <c:v>6.4643654412982396</c:v>
                </c:pt>
                <c:pt idx="249">
                  <c:v>6.1704012631258802</c:v>
                </c:pt>
                <c:pt idx="250">
                  <c:v>5.7874382684454897</c:v>
                </c:pt>
                <c:pt idx="251">
                  <c:v>5.3720164419825602</c:v>
                </c:pt>
                <c:pt idx="252">
                  <c:v>4.9327788214425201</c:v>
                </c:pt>
                <c:pt idx="253">
                  <c:v>4.4570547936295899</c:v>
                </c:pt>
                <c:pt idx="254">
                  <c:v>3.94484435854377</c:v>
                </c:pt>
                <c:pt idx="255">
                  <c:v>3.4373919677024101</c:v>
                </c:pt>
                <c:pt idx="256">
                  <c:v>2.9428539583097901</c:v>
                </c:pt>
                <c:pt idx="257">
                  <c:v>2.44030952876011</c:v>
                </c:pt>
                <c:pt idx="258">
                  <c:v>1.9297586790532899</c:v>
                </c:pt>
                <c:pt idx="259">
                  <c:v>1.43166113857466</c:v>
                </c:pt>
                <c:pt idx="260">
                  <c:v>0.96352303375795101</c:v>
                </c:pt>
                <c:pt idx="261">
                  <c:v>0.50662872682528304</c:v>
                </c:pt>
                <c:pt idx="262">
                  <c:v>6.0978217776494099E-2</c:v>
                </c:pt>
                <c:pt idx="263">
                  <c:v>-0.36403789452276603</c:v>
                </c:pt>
                <c:pt idx="264">
                  <c:v>-0.76931110449282802</c:v>
                </c:pt>
                <c:pt idx="265">
                  <c:v>-1.1575598316371101</c:v>
                </c:pt>
                <c:pt idx="266">
                  <c:v>-1.52878407595557</c:v>
                </c:pt>
                <c:pt idx="267">
                  <c:v>-1.87816443210186</c:v>
                </c:pt>
                <c:pt idx="268">
                  <c:v>-2.20845436608914</c:v>
                </c:pt>
                <c:pt idx="269">
                  <c:v>-2.5196717045889701</c:v>
                </c:pt>
                <c:pt idx="270">
                  <c:v>-2.8128473641544298</c:v>
                </c:pt>
                <c:pt idx="271">
                  <c:v>-4.9852075478615898</c:v>
                </c:pt>
                <c:pt idx="272">
                  <c:v>-5.7167606486548204</c:v>
                </c:pt>
                <c:pt idx="273">
                  <c:v>-6.3031865056054803</c:v>
                </c:pt>
                <c:pt idx="274">
                  <c:v>-6.7791561765432604</c:v>
                </c:pt>
                <c:pt idx="275">
                  <c:v>-7.1747608227018898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D88-4DCF-B00F-06F1D35C4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08432"/>
        <c:axId val="967411384"/>
      </c:scatterChart>
      <c:valAx>
        <c:axId val="967408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1384"/>
        <c:crosses val="autoZero"/>
        <c:crossBetween val="midCat"/>
      </c:valAx>
      <c:valAx>
        <c:axId val="96741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Lämpötila</a:t>
                </a:r>
                <a:r>
                  <a:rPr lang="fi-FI" baseline="0"/>
                  <a:t> C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08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Lujuudenkehitys</a:t>
            </a:r>
            <a:r>
              <a:rPr lang="fi-FI" baseline="0"/>
              <a:t> (-10C)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7315698629439715E-2"/>
          <c:y val="0.12479599968631641"/>
          <c:w val="0.63647296518696528"/>
          <c:h val="0.7870324153849088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Taul2!$C$4</c:f>
              <c:strCache>
                <c:ptCount val="1"/>
                <c:pt idx="0">
                  <c:v>Plus 280 kg/m3 (0,65)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Taul2!$F$6:$F$281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1.9110019340804401E-16</c:v>
                </c:pt>
                <c:pt idx="61">
                  <c:v>1.0192352535078401E-14</c:v>
                </c:pt>
                <c:pt idx="62">
                  <c:v>2.1971412771046499E-14</c:v>
                </c:pt>
                <c:pt idx="63">
                  <c:v>3.5528280901312499E-14</c:v>
                </c:pt>
                <c:pt idx="64">
                  <c:v>5.0862956925876397E-14</c:v>
                </c:pt>
                <c:pt idx="65">
                  <c:v>6.7975440844737998E-14</c:v>
                </c:pt>
                <c:pt idx="66">
                  <c:v>3.5466103261719004E-9</c:v>
                </c:pt>
                <c:pt idx="67">
                  <c:v>1.7498356507238798E-8</c:v>
                </c:pt>
                <c:pt idx="68">
                  <c:v>3.5256591696692502E-8</c:v>
                </c:pt>
                <c:pt idx="69">
                  <c:v>3.3692092542332303E-7</c:v>
                </c:pt>
                <c:pt idx="70">
                  <c:v>1.2508057309134299E-6</c:v>
                </c:pt>
                <c:pt idx="71">
                  <c:v>3.8456506975355701E-6</c:v>
                </c:pt>
                <c:pt idx="72">
                  <c:v>1.02646382295056E-5</c:v>
                </c:pt>
                <c:pt idx="73">
                  <c:v>2.7588887077214101E-5</c:v>
                </c:pt>
                <c:pt idx="74">
                  <c:v>6.1343373959130899E-5</c:v>
                </c:pt>
                <c:pt idx="75">
                  <c:v>1.1968662638503601E-4</c:v>
                </c:pt>
                <c:pt idx="76">
                  <c:v>2.14543532490106E-4</c:v>
                </c:pt>
                <c:pt idx="77">
                  <c:v>3.5917624686489897E-4</c:v>
                </c:pt>
                <c:pt idx="78">
                  <c:v>5.6620690770817705E-4</c:v>
                </c:pt>
                <c:pt idx="79">
                  <c:v>8.49735290115464E-4</c:v>
                </c:pt>
                <c:pt idx="80">
                  <c:v>1.22354287835955E-3</c:v>
                </c:pt>
                <c:pt idx="81">
                  <c:v>1.70110899989205E-3</c:v>
                </c:pt>
                <c:pt idx="82">
                  <c:v>2.29529206482585E-3</c:v>
                </c:pt>
                <c:pt idx="83">
                  <c:v>3.0181376736610702E-3</c:v>
                </c:pt>
                <c:pt idx="84">
                  <c:v>3.8807489238294E-3</c:v>
                </c:pt>
                <c:pt idx="85">
                  <c:v>4.8935235338795303E-3</c:v>
                </c:pt>
                <c:pt idx="86">
                  <c:v>6.0653286998934202E-3</c:v>
                </c:pt>
                <c:pt idx="87">
                  <c:v>7.40371704451515E-3</c:v>
                </c:pt>
                <c:pt idx="88">
                  <c:v>8.91570302396592E-3</c:v>
                </c:pt>
                <c:pt idx="89">
                  <c:v>1.06073031329918E-2</c:v>
                </c:pt>
                <c:pt idx="90">
                  <c:v>1.24835829366064E-2</c:v>
                </c:pt>
                <c:pt idx="91">
                  <c:v>1.4548713188957799E-2</c:v>
                </c:pt>
                <c:pt idx="92">
                  <c:v>1.68060311771135E-2</c:v>
                </c:pt>
                <c:pt idx="93">
                  <c:v>1.9258104410533199E-2</c:v>
                </c:pt>
                <c:pt idx="94">
                  <c:v>2.1906857638073301E-2</c:v>
                </c:pt>
                <c:pt idx="95">
                  <c:v>2.47533831317477E-2</c:v>
                </c:pt>
                <c:pt idx="96">
                  <c:v>2.7798314890945999E-2</c:v>
                </c:pt>
                <c:pt idx="97">
                  <c:v>3.1041803930060303E-2</c:v>
                </c:pt>
                <c:pt idx="98">
                  <c:v>3.4483522139633301E-2</c:v>
                </c:pt>
                <c:pt idx="99">
                  <c:v>3.8122713812918201E-2</c:v>
                </c:pt>
                <c:pt idx="100">
                  <c:v>4.1957974762486402E-2</c:v>
                </c:pt>
                <c:pt idx="101">
                  <c:v>4.5986616294550399E-2</c:v>
                </c:pt>
                <c:pt idx="102">
                  <c:v>5.0209043023616999E-2</c:v>
                </c:pt>
                <c:pt idx="103">
                  <c:v>5.4620654196816894E-2</c:v>
                </c:pt>
                <c:pt idx="104">
                  <c:v>5.9223235025183694E-2</c:v>
                </c:pt>
                <c:pt idx="105">
                  <c:v>6.4009650652352909E-2</c:v>
                </c:pt>
                <c:pt idx="106">
                  <c:v>6.8982066958347493E-2</c:v>
                </c:pt>
                <c:pt idx="107">
                  <c:v>7.4133052116538006E-2</c:v>
                </c:pt>
                <c:pt idx="108">
                  <c:v>7.9464491934884807E-2</c:v>
                </c:pt>
                <c:pt idx="109">
                  <c:v>8.4968819264645112E-2</c:v>
                </c:pt>
                <c:pt idx="110">
                  <c:v>9.0647548234682809E-2</c:v>
                </c:pt>
                <c:pt idx="111">
                  <c:v>9.6493256305368189E-2</c:v>
                </c:pt>
                <c:pt idx="112">
                  <c:v>0.10250698283859599</c:v>
                </c:pt>
                <c:pt idx="113">
                  <c:v>0.10868164629470299</c:v>
                </c:pt>
                <c:pt idx="114">
                  <c:v>0.115017755344528</c:v>
                </c:pt>
                <c:pt idx="115">
                  <c:v>0.121502866274445</c:v>
                </c:pt>
                <c:pt idx="116">
                  <c:v>0.128136903593879</c:v>
                </c:pt>
                <c:pt idx="117">
                  <c:v>0.13492181390031299</c:v>
                </c:pt>
                <c:pt idx="118">
                  <c:v>0.14185759719374602</c:v>
                </c:pt>
                <c:pt idx="119">
                  <c:v>0.148930545105524</c:v>
                </c:pt>
                <c:pt idx="120">
                  <c:v>0.15614322777398698</c:v>
                </c:pt>
                <c:pt idx="121">
                  <c:v>0.16349921862591701</c:v>
                </c:pt>
                <c:pt idx="122">
                  <c:v>0.170996472651154</c:v>
                </c:pt>
                <c:pt idx="123">
                  <c:v>0.17861120990204499</c:v>
                </c:pt>
                <c:pt idx="124">
                  <c:v>0.18635775603063301</c:v>
                </c:pt>
                <c:pt idx="125">
                  <c:v>0.19423611103691699</c:v>
                </c:pt>
                <c:pt idx="126">
                  <c:v>0.20223674851724702</c:v>
                </c:pt>
                <c:pt idx="127">
                  <c:v>0.210349278364729</c:v>
                </c:pt>
                <c:pt idx="128">
                  <c:v>0.21858297230558998</c:v>
                </c:pt>
                <c:pt idx="129">
                  <c:v>0.22693783033982998</c:v>
                </c:pt>
                <c:pt idx="130">
                  <c:v>0.23539647844039799</c:v>
                </c:pt>
                <c:pt idx="131">
                  <c:v>0.24396243487687799</c:v>
                </c:pt>
                <c:pt idx="132">
                  <c:v>0.25263950809652203</c:v>
                </c:pt>
                <c:pt idx="133">
                  <c:v>0.26142554043171901</c:v>
                </c:pt>
                <c:pt idx="134">
                  <c:v>0.27030186726196903</c:v>
                </c:pt>
                <c:pt idx="135">
                  <c:v>0.27927993359359804</c:v>
                </c:pt>
                <c:pt idx="136">
                  <c:v>0.28835973942660598</c:v>
                </c:pt>
                <c:pt idx="137">
                  <c:v>0.297526953523579</c:v>
                </c:pt>
                <c:pt idx="138">
                  <c:v>0.30676838885861196</c:v>
                </c:pt>
                <c:pt idx="139">
                  <c:v>0.316096579580465</c:v>
                </c:pt>
                <c:pt idx="140">
                  <c:v>0.32551152568914005</c:v>
                </c:pt>
                <c:pt idx="141">
                  <c:v>0.335013227184636</c:v>
                </c:pt>
                <c:pt idx="142">
                  <c:v>0.34460168406695302</c:v>
                </c:pt>
                <c:pt idx="143">
                  <c:v>0.354276896336091</c:v>
                </c:pt>
                <c:pt idx="144">
                  <c:v>0.36403365721312297</c:v>
                </c:pt>
                <c:pt idx="145">
                  <c:v>0.37384198651224604</c:v>
                </c:pt>
                <c:pt idx="146">
                  <c:v>0.38372769129351803</c:v>
                </c:pt>
                <c:pt idx="147">
                  <c:v>0.39369077155693799</c:v>
                </c:pt>
                <c:pt idx="148">
                  <c:v>0.40373122730250699</c:v>
                </c:pt>
                <c:pt idx="149">
                  <c:v>0.41384905853022402</c:v>
                </c:pt>
                <c:pt idx="150">
                  <c:v>0.42404426524008898</c:v>
                </c:pt>
                <c:pt idx="151">
                  <c:v>0.43431684743210303</c:v>
                </c:pt>
                <c:pt idx="152">
                  <c:v>0.44462535159941696</c:v>
                </c:pt>
                <c:pt idx="153">
                  <c:v>0.45499175271364201</c:v>
                </c:pt>
                <c:pt idx="154">
                  <c:v>0.46542332108399598</c:v>
                </c:pt>
                <c:pt idx="155">
                  <c:v>0.47592005671048099</c:v>
                </c:pt>
                <c:pt idx="156">
                  <c:v>0.48648195959309698</c:v>
                </c:pt>
                <c:pt idx="157">
                  <c:v>0.49710902973184201</c:v>
                </c:pt>
                <c:pt idx="158">
                  <c:v>0.50780126712671902</c:v>
                </c:pt>
                <c:pt idx="159">
                  <c:v>0.51853718941847993</c:v>
                </c:pt>
                <c:pt idx="160">
                  <c:v>0.52931025669449605</c:v>
                </c:pt>
                <c:pt idx="161">
                  <c:v>0.540137903621704</c:v>
                </c:pt>
                <c:pt idx="162">
                  <c:v>0.55102013020010299</c:v>
                </c:pt>
                <c:pt idx="163">
                  <c:v>0.56195693642969391</c:v>
                </c:pt>
                <c:pt idx="164">
                  <c:v>0.57294832231047599</c:v>
                </c:pt>
                <c:pt idx="165">
                  <c:v>0.583994287842449</c:v>
                </c:pt>
                <c:pt idx="166">
                  <c:v>0.59508854690151303</c:v>
                </c:pt>
                <c:pt idx="167">
                  <c:v>0.60620769738262903</c:v>
                </c:pt>
                <c:pt idx="168">
                  <c:v>0.61737317721114993</c:v>
                </c:pt>
                <c:pt idx="169">
                  <c:v>0.62858498638707594</c:v>
                </c:pt>
                <c:pt idx="170">
                  <c:v>0.63984312491040807</c:v>
                </c:pt>
                <c:pt idx="171">
                  <c:v>0.65114759278114398</c:v>
                </c:pt>
                <c:pt idx="172">
                  <c:v>0.66249838999928701</c:v>
                </c:pt>
                <c:pt idx="173">
                  <c:v>0.673878792917739</c:v>
                </c:pt>
                <c:pt idx="174">
                  <c:v>0.68528915276859093</c:v>
                </c:pt>
                <c:pt idx="175">
                  <c:v>0.69673833852803502</c:v>
                </c:pt>
                <c:pt idx="176">
                  <c:v>0.70822635019607294</c:v>
                </c:pt>
                <c:pt idx="177">
                  <c:v>0.71975318777270303</c:v>
                </c:pt>
                <c:pt idx="178">
                  <c:v>0.73131885125792595</c:v>
                </c:pt>
                <c:pt idx="179">
                  <c:v>0.74292265859814799</c:v>
                </c:pt>
                <c:pt idx="180">
                  <c:v>0.75454348114785008</c:v>
                </c:pt>
                <c:pt idx="181">
                  <c:v>0.76619725217824997</c:v>
                </c:pt>
                <c:pt idx="182">
                  <c:v>0.77788397168934598</c:v>
                </c:pt>
                <c:pt idx="183">
                  <c:v>0.78960363968114</c:v>
                </c:pt>
                <c:pt idx="184">
                  <c:v>0.80135625615362993</c:v>
                </c:pt>
                <c:pt idx="185">
                  <c:v>0.81314182110681898</c:v>
                </c:pt>
                <c:pt idx="186">
                  <c:v>0.82495244784898902</c:v>
                </c:pt>
                <c:pt idx="187">
                  <c:v>0.83678282700904094</c:v>
                </c:pt>
                <c:pt idx="188">
                  <c:v>0.84864118600313398</c:v>
                </c:pt>
                <c:pt idx="189">
                  <c:v>0.86052752483126693</c:v>
                </c:pt>
                <c:pt idx="190">
                  <c:v>0.872441843493441</c:v>
                </c:pt>
                <c:pt idx="191">
                  <c:v>0.88438414198965598</c:v>
                </c:pt>
                <c:pt idx="192">
                  <c:v>0.89635442031991197</c:v>
                </c:pt>
                <c:pt idx="193">
                  <c:v>0.90833888618766601</c:v>
                </c:pt>
                <c:pt idx="194">
                  <c:v>0.920345239263337</c:v>
                </c:pt>
                <c:pt idx="195">
                  <c:v>0.932375304422004</c:v>
                </c:pt>
                <c:pt idx="196">
                  <c:v>0.94442908166366502</c:v>
                </c:pt>
                <c:pt idx="197">
                  <c:v>0.95650657098832004</c:v>
                </c:pt>
                <c:pt idx="198">
                  <c:v>0.96860777239596996</c:v>
                </c:pt>
                <c:pt idx="199">
                  <c:v>0.980729126979621</c:v>
                </c:pt>
                <c:pt idx="200">
                  <c:v>0.99286285917392902</c:v>
                </c:pt>
                <c:pt idx="201">
                  <c:v>1.0050166491102099</c:v>
                </c:pt>
                <c:pt idx="202">
                  <c:v>1.0171904967884799</c:v>
                </c:pt>
                <c:pt idx="203">
                  <c:v>1.0293844022087399</c:v>
                </c:pt>
                <c:pt idx="204">
                  <c:v>1.0415983653709699</c:v>
                </c:pt>
                <c:pt idx="205">
                  <c:v>1.0538323862751899</c:v>
                </c:pt>
                <c:pt idx="206">
                  <c:v>1.0660783996171299</c:v>
                </c:pt>
                <c:pt idx="207">
                  <c:v>1.07833832138053</c:v>
                </c:pt>
                <c:pt idx="208">
                  <c:v>1.09061513625538</c:v>
                </c:pt>
                <c:pt idx="209">
                  <c:v>1.1029088442416801</c:v>
                </c:pt>
                <c:pt idx="210">
                  <c:v>1.1152194453394499</c:v>
                </c:pt>
                <c:pt idx="211">
                  <c:v>1.1275469395486701</c:v>
                </c:pt>
                <c:pt idx="212">
                  <c:v>1.1398902559000501</c:v>
                </c:pt>
                <c:pt idx="213">
                  <c:v>1.1522407656309499</c:v>
                </c:pt>
                <c:pt idx="214">
                  <c:v>1.1646054123402698</c:v>
                </c:pt>
                <c:pt idx="215">
                  <c:v>1.1769841960280001</c:v>
                </c:pt>
                <c:pt idx="216">
                  <c:v>1.18937711669416</c:v>
                </c:pt>
                <c:pt idx="217">
                  <c:v>1.2017841743387301</c:v>
                </c:pt>
                <c:pt idx="218">
                  <c:v>1.21420536896172</c:v>
                </c:pt>
                <c:pt idx="219">
                  <c:v>1.22663612792667</c:v>
                </c:pt>
                <c:pt idx="220">
                  <c:v>1.2390751542352301</c:v>
                </c:pt>
                <c:pt idx="221">
                  <c:v>1.2515259026158301</c:v>
                </c:pt>
                <c:pt idx="222">
                  <c:v>1.26398837306846</c:v>
                </c:pt>
                <c:pt idx="223">
                  <c:v>1.2764625655931199</c:v>
                </c:pt>
                <c:pt idx="224">
                  <c:v>1.2889484801898201</c:v>
                </c:pt>
                <c:pt idx="225">
                  <c:v>1.3014461168585501</c:v>
                </c:pt>
                <c:pt idx="226">
                  <c:v>1.3139478706944101</c:v>
                </c:pt>
                <c:pt idx="227">
                  <c:v>1.3264588582977599</c:v>
                </c:pt>
                <c:pt idx="228">
                  <c:v>1.3389794387278899</c:v>
                </c:pt>
                <c:pt idx="229">
                  <c:v>1.35150961198483</c:v>
                </c:pt>
                <c:pt idx="230">
                  <c:v>1.3640493780685501</c:v>
                </c:pt>
                <c:pt idx="231">
                  <c:v>1.37659873697908</c:v>
                </c:pt>
                <c:pt idx="232">
                  <c:v>1.3891552956684701</c:v>
                </c:pt>
                <c:pt idx="233">
                  <c:v>1.40171598680499</c:v>
                </c:pt>
                <c:pt idx="234">
                  <c:v>1.41428438131816</c:v>
                </c:pt>
                <c:pt idx="235">
                  <c:v>1.42686047920798</c:v>
                </c:pt>
                <c:pt idx="236">
                  <c:v>1.4394442804744401</c:v>
                </c:pt>
                <c:pt idx="237">
                  <c:v>1.45203578511755</c:v>
                </c:pt>
                <c:pt idx="238">
                  <c:v>1.4646349931372999</c:v>
                </c:pt>
                <c:pt idx="239">
                  <c:v>1.47723705321014</c:v>
                </c:pt>
                <c:pt idx="240">
                  <c:v>1.4898439517670701</c:v>
                </c:pt>
                <c:pt idx="241">
                  <c:v>1.7936255769740399</c:v>
                </c:pt>
                <c:pt idx="242">
                  <c:v>2.0979405222676299</c:v>
                </c:pt>
                <c:pt idx="243">
                  <c:v>2.4007183682639397</c:v>
                </c:pt>
                <c:pt idx="244">
                  <c:v>2.7004017398871998</c:v>
                </c:pt>
                <c:pt idx="245">
                  <c:v>2.9958186916054701</c:v>
                </c:pt>
                <c:pt idx="246">
                  <c:v>3.2860051087706097</c:v>
                </c:pt>
                <c:pt idx="247">
                  <c:v>3.5701791591691903</c:v>
                </c:pt>
                <c:pt idx="248">
                  <c:v>3.8477253096040598</c:v>
                </c:pt>
                <c:pt idx="249">
                  <c:v>4.1104961726321099</c:v>
                </c:pt>
                <c:pt idx="250">
                  <c:v>4.1696691524319904</c:v>
                </c:pt>
                <c:pt idx="251">
                  <c:v>4.1781547193322801</c:v>
                </c:pt>
                <c:pt idx="252">
                  <c:v>4.1822407577991703</c:v>
                </c:pt>
                <c:pt idx="253">
                  <c:v>4.1822407579879997</c:v>
                </c:pt>
                <c:pt idx="254">
                  <c:v>4.1822407581610497</c:v>
                </c:pt>
                <c:pt idx="255">
                  <c:v>4.1822407581610497</c:v>
                </c:pt>
                <c:pt idx="256">
                  <c:v>4.1822407581610497</c:v>
                </c:pt>
                <c:pt idx="257">
                  <c:v>4.1822407581610497</c:v>
                </c:pt>
                <c:pt idx="258">
                  <c:v>4.1822407581610497</c:v>
                </c:pt>
                <c:pt idx="259">
                  <c:v>4.1822407581610497</c:v>
                </c:pt>
                <c:pt idx="260">
                  <c:v>4.1822407581610497</c:v>
                </c:pt>
                <c:pt idx="261">
                  <c:v>4.1822407581610497</c:v>
                </c:pt>
                <c:pt idx="262">
                  <c:v>4.1822407581610497</c:v>
                </c:pt>
                <c:pt idx="263">
                  <c:v>4.1822407581610497</c:v>
                </c:pt>
                <c:pt idx="264">
                  <c:v>4.1822407581610497</c:v>
                </c:pt>
                <c:pt idx="265">
                  <c:v>4.1822407581610497</c:v>
                </c:pt>
                <c:pt idx="266">
                  <c:v>4.1822407581610497</c:v>
                </c:pt>
                <c:pt idx="267">
                  <c:v>4.1822407581610497</c:v>
                </c:pt>
                <c:pt idx="268">
                  <c:v>4.1822407581610497</c:v>
                </c:pt>
                <c:pt idx="269">
                  <c:v>4.1822407581610497</c:v>
                </c:pt>
                <c:pt idx="270">
                  <c:v>4.1822407581610603</c:v>
                </c:pt>
                <c:pt idx="271">
                  <c:v>4.1822407581610603</c:v>
                </c:pt>
                <c:pt idx="272">
                  <c:v>4.1822407581610603</c:v>
                </c:pt>
                <c:pt idx="273">
                  <c:v>4.1822407581610603</c:v>
                </c:pt>
                <c:pt idx="274">
                  <c:v>4.1822407581610603</c:v>
                </c:pt>
                <c:pt idx="275">
                  <c:v>4.1822407581610603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295-472E-8449-03781F4A1121}"/>
            </c:ext>
          </c:extLst>
        </c:ser>
        <c:ser>
          <c:idx val="1"/>
          <c:order val="1"/>
          <c:tx>
            <c:strRef>
              <c:f>Taul2!$R$4</c:f>
              <c:strCache>
                <c:ptCount val="1"/>
                <c:pt idx="0">
                  <c:v>Plus 310 kg/m3 (0,60)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Taul2!$U$6:$U$281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4.9872898482317501E-12</c:v>
                </c:pt>
                <c:pt idx="51">
                  <c:v>2.9204996937234901E-11</c:v>
                </c:pt>
                <c:pt idx="52">
                  <c:v>5.7573268709891398E-11</c:v>
                </c:pt>
                <c:pt idx="53">
                  <c:v>9.0092105166201396E-11</c:v>
                </c:pt>
                <c:pt idx="54">
                  <c:v>1.2676150630616499E-10</c:v>
                </c:pt>
                <c:pt idx="55">
                  <c:v>1.67581472129782E-10</c:v>
                </c:pt>
                <c:pt idx="56">
                  <c:v>2.12552002637052E-10</c:v>
                </c:pt>
                <c:pt idx="57">
                  <c:v>2.6167309782797601E-10</c:v>
                </c:pt>
                <c:pt idx="58">
                  <c:v>3.1494475770255404E-10</c:v>
                </c:pt>
                <c:pt idx="59">
                  <c:v>3.7236698226078498E-10</c:v>
                </c:pt>
                <c:pt idx="60">
                  <c:v>5.7310523698225497E-10</c:v>
                </c:pt>
                <c:pt idx="61">
                  <c:v>7.9220705002208E-9</c:v>
                </c:pt>
                <c:pt idx="62">
                  <c:v>1.1552456166513E-6</c:v>
                </c:pt>
                <c:pt idx="63">
                  <c:v>4.0137104852542607E-6</c:v>
                </c:pt>
                <c:pt idx="64">
                  <c:v>9.6506228051949701E-6</c:v>
                </c:pt>
                <c:pt idx="65">
                  <c:v>2.49555825761458E-5</c:v>
                </c:pt>
                <c:pt idx="66">
                  <c:v>6.4952781395014093E-5</c:v>
                </c:pt>
                <c:pt idx="67">
                  <c:v>1.43897367135052E-4</c:v>
                </c:pt>
                <c:pt idx="68">
                  <c:v>2.8357544543171798E-4</c:v>
                </c:pt>
                <c:pt idx="69">
                  <c:v>5.0980521611907902E-4</c:v>
                </c:pt>
                <c:pt idx="70">
                  <c:v>8.5101616110445694E-4</c:v>
                </c:pt>
                <c:pt idx="71">
                  <c:v>1.3360164778534098E-3</c:v>
                </c:pt>
                <c:pt idx="72">
                  <c:v>1.9923523644805301E-3</c:v>
                </c:pt>
                <c:pt idx="73">
                  <c:v>2.8462223817484799E-3</c:v>
                </c:pt>
                <c:pt idx="74">
                  <c:v>3.9223968149180903E-3</c:v>
                </c:pt>
                <c:pt idx="75">
                  <c:v>5.2423108973530894E-3</c:v>
                </c:pt>
                <c:pt idx="76">
                  <c:v>6.8249471197337798E-3</c:v>
                </c:pt>
                <c:pt idx="77">
                  <c:v>8.6869632640661203E-3</c:v>
                </c:pt>
                <c:pt idx="78">
                  <c:v>1.08424880563214E-2</c:v>
                </c:pt>
                <c:pt idx="79">
                  <c:v>1.3303226701866301E-2</c:v>
                </c:pt>
                <c:pt idx="80">
                  <c:v>1.6078607006117501E-2</c:v>
                </c:pt>
                <c:pt idx="81">
                  <c:v>1.9175949302674199E-2</c:v>
                </c:pt>
                <c:pt idx="82">
                  <c:v>2.26006478563416E-2</c:v>
                </c:pt>
                <c:pt idx="83">
                  <c:v>2.6356354933760599E-2</c:v>
                </c:pt>
                <c:pt idx="84">
                  <c:v>3.0445164380348801E-2</c:v>
                </c:pt>
                <c:pt idx="85">
                  <c:v>3.48677487463653E-2</c:v>
                </c:pt>
                <c:pt idx="86">
                  <c:v>3.9623523678534597E-2</c:v>
                </c:pt>
                <c:pt idx="87">
                  <c:v>4.4710551784291799E-2</c:v>
                </c:pt>
                <c:pt idx="88">
                  <c:v>5.0125023512370699E-2</c:v>
                </c:pt>
                <c:pt idx="89">
                  <c:v>5.5865014148769605E-2</c:v>
                </c:pt>
                <c:pt idx="90">
                  <c:v>6.1926776556074502E-2</c:v>
                </c:pt>
                <c:pt idx="91">
                  <c:v>6.8304407001566592E-2</c:v>
                </c:pt>
                <c:pt idx="92">
                  <c:v>7.4995399545229505E-2</c:v>
                </c:pt>
                <c:pt idx="93">
                  <c:v>8.19904668515989E-2</c:v>
                </c:pt>
                <c:pt idx="94">
                  <c:v>8.9287272482050498E-2</c:v>
                </c:pt>
                <c:pt idx="95">
                  <c:v>9.6878749901776098E-2</c:v>
                </c:pt>
                <c:pt idx="96">
                  <c:v>0.104756485773615</c:v>
                </c:pt>
                <c:pt idx="97">
                  <c:v>0.112918101814013</c:v>
                </c:pt>
                <c:pt idx="98">
                  <c:v>0.121352533684482</c:v>
                </c:pt>
                <c:pt idx="99">
                  <c:v>0.13005640650397099</c:v>
                </c:pt>
                <c:pt idx="100">
                  <c:v>0.13902292969362601</c:v>
                </c:pt>
                <c:pt idx="101">
                  <c:v>0.14823150337063201</c:v>
                </c:pt>
                <c:pt idx="102">
                  <c:v>0.15768493429979299</c:v>
                </c:pt>
                <c:pt idx="103">
                  <c:v>0.16738429183658399</c:v>
                </c:pt>
                <c:pt idx="104">
                  <c:v>0.17731144762270798</c:v>
                </c:pt>
                <c:pt idx="105">
                  <c:v>0.18746259385470698</c:v>
                </c:pt>
                <c:pt idx="106">
                  <c:v>0.19784528607090199</c:v>
                </c:pt>
                <c:pt idx="107">
                  <c:v>0.20844661666235401</c:v>
                </c:pt>
                <c:pt idx="108">
                  <c:v>0.21924215647891301</c:v>
                </c:pt>
                <c:pt idx="109">
                  <c:v>0.23024911932442402</c:v>
                </c:pt>
                <c:pt idx="110">
                  <c:v>0.24146543705527701</c:v>
                </c:pt>
                <c:pt idx="111">
                  <c:v>0.25285211663804202</c:v>
                </c:pt>
                <c:pt idx="112">
                  <c:v>0.26443068364810601</c:v>
                </c:pt>
                <c:pt idx="113">
                  <c:v>0.27620113808546903</c:v>
                </c:pt>
                <c:pt idx="114">
                  <c:v>0.28813457481822696</c:v>
                </c:pt>
                <c:pt idx="115">
                  <c:v>0.30023515512861704</c:v>
                </c:pt>
                <c:pt idx="116">
                  <c:v>0.31250924105378503</c:v>
                </c:pt>
                <c:pt idx="117">
                  <c:v>0.32494126067851897</c:v>
                </c:pt>
                <c:pt idx="118">
                  <c:v>0.33751760744509396</c:v>
                </c:pt>
                <c:pt idx="119">
                  <c:v>0.35025044092020002</c:v>
                </c:pt>
                <c:pt idx="120">
                  <c:v>0.36313443801295797</c:v>
                </c:pt>
                <c:pt idx="121">
                  <c:v>0.37614371965316101</c:v>
                </c:pt>
                <c:pt idx="122">
                  <c:v>0.38929388100447304</c:v>
                </c:pt>
                <c:pt idx="123">
                  <c:v>0.40258492206689195</c:v>
                </c:pt>
                <c:pt idx="124">
                  <c:v>0.41597043000752898</c:v>
                </c:pt>
                <c:pt idx="125">
                  <c:v>0.42946877300131897</c:v>
                </c:pt>
                <c:pt idx="126">
                  <c:v>0.44308359280427201</c:v>
                </c:pt>
                <c:pt idx="127">
                  <c:v>0.45681488941638898</c:v>
                </c:pt>
                <c:pt idx="128">
                  <c:v>0.47066266283767</c:v>
                </c:pt>
                <c:pt idx="129">
                  <c:v>0.48462691306811501</c:v>
                </c:pt>
                <c:pt idx="130">
                  <c:v>0.498690857325854</c:v>
                </c:pt>
                <c:pt idx="131">
                  <c:v>0.51282711399310499</c:v>
                </c:pt>
                <c:pt idx="132">
                  <c:v>0.52706504535755094</c:v>
                </c:pt>
                <c:pt idx="133">
                  <c:v>0.54140465141919303</c:v>
                </c:pt>
                <c:pt idx="134">
                  <c:v>0.55584593217803091</c:v>
                </c:pt>
                <c:pt idx="135">
                  <c:v>0.57038888763406392</c:v>
                </c:pt>
                <c:pt idx="136">
                  <c:v>0.58503351778729207</c:v>
                </c:pt>
                <c:pt idx="137">
                  <c:v>0.59972759166644696</c:v>
                </c:pt>
                <c:pt idx="138">
                  <c:v>0.614489304733152</c:v>
                </c:pt>
                <c:pt idx="139">
                  <c:v>0.62933368766789199</c:v>
                </c:pt>
                <c:pt idx="140">
                  <c:v>0.64426074047066706</c:v>
                </c:pt>
                <c:pt idx="141">
                  <c:v>0.65927046314147797</c:v>
                </c:pt>
                <c:pt idx="142">
                  <c:v>0.67436285568032295</c:v>
                </c:pt>
                <c:pt idx="143">
                  <c:v>0.689528586321836</c:v>
                </c:pt>
                <c:pt idx="144">
                  <c:v>0.70472256085024709</c:v>
                </c:pt>
                <c:pt idx="145">
                  <c:v>0.71998310850280201</c:v>
                </c:pt>
                <c:pt idx="146">
                  <c:v>0.73531022927949707</c:v>
                </c:pt>
                <c:pt idx="147">
                  <c:v>0.75070392318033496</c:v>
                </c:pt>
                <c:pt idx="148">
                  <c:v>0.7661641902053159</c:v>
                </c:pt>
                <c:pt idx="149">
                  <c:v>0.78169103035443699</c:v>
                </c:pt>
                <c:pt idx="150">
                  <c:v>0.79725644382275895</c:v>
                </c:pt>
                <c:pt idx="151">
                  <c:v>0.81285876975347993</c:v>
                </c:pt>
                <c:pt idx="152">
                  <c:v>0.82851451222328198</c:v>
                </c:pt>
                <c:pt idx="153">
                  <c:v>0.84422367123216402</c:v>
                </c:pt>
                <c:pt idx="154">
                  <c:v>0.85998624678012703</c:v>
                </c:pt>
                <c:pt idx="155">
                  <c:v>0.87580223886716901</c:v>
                </c:pt>
                <c:pt idx="156">
                  <c:v>0.89167109247137999</c:v>
                </c:pt>
                <c:pt idx="157">
                  <c:v>0.90755182212647001</c:v>
                </c:pt>
                <c:pt idx="158">
                  <c:v>0.92347490323263304</c:v>
                </c:pt>
                <c:pt idx="159">
                  <c:v>0.93944033578987107</c:v>
                </c:pt>
                <c:pt idx="160">
                  <c:v>0.955448119798183</c:v>
                </c:pt>
                <c:pt idx="161">
                  <c:v>0.97149825525756706</c:v>
                </c:pt>
                <c:pt idx="162">
                  <c:v>0.987590742168026</c:v>
                </c:pt>
                <c:pt idx="163">
                  <c:v>1.00371208955726</c:v>
                </c:pt>
                <c:pt idx="164">
                  <c:v>1.0198520787074901</c:v>
                </c:pt>
                <c:pt idx="165">
                  <c:v>1.0360256166600801</c:v>
                </c:pt>
                <c:pt idx="166">
                  <c:v>1.05223270341505</c:v>
                </c:pt>
                <c:pt idx="167">
                  <c:v>1.0684733389723999</c:v>
                </c:pt>
                <c:pt idx="168">
                  <c:v>1.08474752333211</c:v>
                </c:pt>
                <c:pt idx="169">
                  <c:v>1.1010552564942</c:v>
                </c:pt>
                <c:pt idx="170">
                  <c:v>1.1173734931994299</c:v>
                </c:pt>
                <c:pt idx="171">
                  <c:v>1.1337147777219301</c:v>
                </c:pt>
                <c:pt idx="172">
                  <c:v>1.15008239338303</c:v>
                </c:pt>
                <c:pt idx="173">
                  <c:v>1.1664763401827301</c:v>
                </c:pt>
                <c:pt idx="174">
                  <c:v>1.1828966181210301</c:v>
                </c:pt>
                <c:pt idx="175">
                  <c:v>1.1993432271979201</c:v>
                </c:pt>
                <c:pt idx="176">
                  <c:v>1.2158104709512501</c:v>
                </c:pt>
                <c:pt idx="177">
                  <c:v>1.23228563270313</c:v>
                </c:pt>
                <c:pt idx="178">
                  <c:v>1.24878120116015</c:v>
                </c:pt>
                <c:pt idx="179">
                  <c:v>1.26529717632232</c:v>
                </c:pt>
                <c:pt idx="180">
                  <c:v>1.2818335581896301</c:v>
                </c:pt>
                <c:pt idx="181">
                  <c:v>1.2983903467620799</c:v>
                </c:pt>
                <c:pt idx="182">
                  <c:v>1.31496754203968</c:v>
                </c:pt>
                <c:pt idx="183">
                  <c:v>1.3315526705040799</c:v>
                </c:pt>
                <c:pt idx="184">
                  <c:v>1.3481487597152699</c:v>
                </c:pt>
                <c:pt idx="185">
                  <c:v>1.36476037513876</c:v>
                </c:pt>
                <c:pt idx="186">
                  <c:v>1.38138751677454</c:v>
                </c:pt>
                <c:pt idx="187">
                  <c:v>1.39803018462261</c:v>
                </c:pt>
                <c:pt idx="188">
                  <c:v>1.41468837868296</c:v>
                </c:pt>
                <c:pt idx="189">
                  <c:v>1.4313604221480001</c:v>
                </c:pt>
                <c:pt idx="190">
                  <c:v>1.4480338562506301</c:v>
                </c:pt>
                <c:pt idx="191">
                  <c:v>1.4647187755419599</c:v>
                </c:pt>
                <c:pt idx="192">
                  <c:v>1.4814151800219801</c:v>
                </c:pt>
                <c:pt idx="193">
                  <c:v>1.49812306969069</c:v>
                </c:pt>
                <c:pt idx="194">
                  <c:v>1.5148424445480899</c:v>
                </c:pt>
                <c:pt idx="195">
                  <c:v>1.5315733045941802</c:v>
                </c:pt>
                <c:pt idx="196">
                  <c:v>1.5483091078739299</c:v>
                </c:pt>
                <c:pt idx="197">
                  <c:v>1.56504834514381</c:v>
                </c:pt>
                <c:pt idx="198">
                  <c:v>1.5817957010030299</c:v>
                </c:pt>
                <c:pt idx="199">
                  <c:v>1.5985511754516</c:v>
                </c:pt>
                <c:pt idx="200">
                  <c:v>1.6153147684895202</c:v>
                </c:pt>
                <c:pt idx="201">
                  <c:v>1.6320864801167698</c:v>
                </c:pt>
                <c:pt idx="202">
                  <c:v>1.64886631033338</c:v>
                </c:pt>
                <c:pt idx="203">
                  <c:v>1.6656439514965</c:v>
                </c:pt>
                <c:pt idx="204">
                  <c:v>1.6824265841274</c:v>
                </c:pt>
                <c:pt idx="205">
                  <c:v>1.6992145107872099</c:v>
                </c:pt>
                <c:pt idx="206">
                  <c:v>1.7160077314759299</c:v>
                </c:pt>
                <c:pt idx="207">
                  <c:v>1.7328062461935601</c:v>
                </c:pt>
                <c:pt idx="208">
                  <c:v>1.7496100549401101</c:v>
                </c:pt>
                <c:pt idx="209">
                  <c:v>1.7664159211184101</c:v>
                </c:pt>
                <c:pt idx="210">
                  <c:v>1.78322033868787</c:v>
                </c:pt>
                <c:pt idx="211">
                  <c:v>1.8000276618415598</c:v>
                </c:pt>
                <c:pt idx="212">
                  <c:v>1.81683789057947</c:v>
                </c:pt>
                <c:pt idx="213">
                  <c:v>1.83365102490161</c:v>
                </c:pt>
                <c:pt idx="214">
                  <c:v>1.8504670648079802</c:v>
                </c:pt>
                <c:pt idx="215">
                  <c:v>1.86728601029858</c:v>
                </c:pt>
                <c:pt idx="216">
                  <c:v>1.8841017602762899</c:v>
                </c:pt>
                <c:pt idx="217">
                  <c:v>1.9009171471664701</c:v>
                </c:pt>
                <c:pt idx="218">
                  <c:v>1.91773340266961</c:v>
                </c:pt>
                <c:pt idx="219">
                  <c:v>1.9345505267857002</c:v>
                </c:pt>
                <c:pt idx="220">
                  <c:v>1.9513685195147399</c:v>
                </c:pt>
                <c:pt idx="221">
                  <c:v>1.9681873808567301</c:v>
                </c:pt>
                <c:pt idx="222">
                  <c:v>1.9850057262218799</c:v>
                </c:pt>
                <c:pt idx="223">
                  <c:v>2.0018192900106602</c:v>
                </c:pt>
                <c:pt idx="224">
                  <c:v>2.0186319731528402</c:v>
                </c:pt>
                <c:pt idx="225">
                  <c:v>2.0354437756484098</c:v>
                </c:pt>
                <c:pt idx="226">
                  <c:v>2.0522546974973901</c:v>
                </c:pt>
                <c:pt idx="227">
                  <c:v>2.0690647386997703</c:v>
                </c:pt>
                <c:pt idx="228">
                  <c:v>2.0858738992555401</c:v>
                </c:pt>
                <c:pt idx="229">
                  <c:v>2.1026785616627</c:v>
                </c:pt>
                <c:pt idx="230">
                  <c:v>2.1194791661280599</c:v>
                </c:pt>
                <c:pt idx="231">
                  <c:v>2.1362773607228198</c:v>
                </c:pt>
                <c:pt idx="232">
                  <c:v>2.15307314544697</c:v>
                </c:pt>
                <c:pt idx="233">
                  <c:v>2.1698665203005203</c:v>
                </c:pt>
                <c:pt idx="234">
                  <c:v>2.1866574852834697</c:v>
                </c:pt>
                <c:pt idx="235">
                  <c:v>2.2034457034256398</c:v>
                </c:pt>
                <c:pt idx="236">
                  <c:v>2.2202266898699801</c:v>
                </c:pt>
                <c:pt idx="237">
                  <c:v>2.23700393170345</c:v>
                </c:pt>
                <c:pt idx="238">
                  <c:v>2.2537774289260502</c:v>
                </c:pt>
                <c:pt idx="239">
                  <c:v>2.2705471815377702</c:v>
                </c:pt>
                <c:pt idx="240">
                  <c:v>2.2873131895386103</c:v>
                </c:pt>
                <c:pt idx="241">
                  <c:v>2.6879150606123399</c:v>
                </c:pt>
                <c:pt idx="242">
                  <c:v>3.0837491249831301</c:v>
                </c:pt>
                <c:pt idx="243">
                  <c:v>3.47163388747492</c:v>
                </c:pt>
                <c:pt idx="244">
                  <c:v>3.85187272263008</c:v>
                </c:pt>
                <c:pt idx="245">
                  <c:v>4.22362627853762</c:v>
                </c:pt>
                <c:pt idx="246">
                  <c:v>4.5831585335868699</c:v>
                </c:pt>
                <c:pt idx="247">
                  <c:v>4.9343638472138904</c:v>
                </c:pt>
                <c:pt idx="248">
                  <c:v>5.2757883104597498</c:v>
                </c:pt>
                <c:pt idx="249">
                  <c:v>5.6051901072188199</c:v>
                </c:pt>
                <c:pt idx="250">
                  <c:v>5.9238357490388198</c:v>
                </c:pt>
                <c:pt idx="251">
                  <c:v>6.2318754742328597</c:v>
                </c:pt>
                <c:pt idx="252">
                  <c:v>6.3380574692990903</c:v>
                </c:pt>
                <c:pt idx="253">
                  <c:v>6.3380556010969897</c:v>
                </c:pt>
                <c:pt idx="254">
                  <c:v>6.3380556010969595</c:v>
                </c:pt>
                <c:pt idx="255">
                  <c:v>6.3380556010969595</c:v>
                </c:pt>
                <c:pt idx="256">
                  <c:v>6.3380556010969595</c:v>
                </c:pt>
                <c:pt idx="257">
                  <c:v>6.3380556010969595</c:v>
                </c:pt>
                <c:pt idx="258">
                  <c:v>6.3380556010969595</c:v>
                </c:pt>
                <c:pt idx="259">
                  <c:v>6.3380556010969595</c:v>
                </c:pt>
                <c:pt idx="260">
                  <c:v>6.3380556010969595</c:v>
                </c:pt>
                <c:pt idx="261">
                  <c:v>6.3380556010969595</c:v>
                </c:pt>
                <c:pt idx="262">
                  <c:v>6.3380556010969595</c:v>
                </c:pt>
                <c:pt idx="263">
                  <c:v>6.3380556010969595</c:v>
                </c:pt>
                <c:pt idx="264">
                  <c:v>6.3380556010969595</c:v>
                </c:pt>
                <c:pt idx="265">
                  <c:v>6.3380556010969595</c:v>
                </c:pt>
                <c:pt idx="266">
                  <c:v>6.3380556010969595</c:v>
                </c:pt>
                <c:pt idx="267">
                  <c:v>6.3380556010969595</c:v>
                </c:pt>
                <c:pt idx="268">
                  <c:v>6.3380556010969595</c:v>
                </c:pt>
                <c:pt idx="269">
                  <c:v>6.3380556010969595</c:v>
                </c:pt>
                <c:pt idx="270">
                  <c:v>6.3380556010969595</c:v>
                </c:pt>
                <c:pt idx="271">
                  <c:v>6.3380556010969702</c:v>
                </c:pt>
                <c:pt idx="272">
                  <c:v>6.3380556010969702</c:v>
                </c:pt>
                <c:pt idx="273">
                  <c:v>6.3380556010969702</c:v>
                </c:pt>
                <c:pt idx="274">
                  <c:v>6.3380556010969702</c:v>
                </c:pt>
                <c:pt idx="275">
                  <c:v>6.3380556010969702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295-472E-8449-03781F4A1121}"/>
            </c:ext>
          </c:extLst>
        </c:ser>
        <c:ser>
          <c:idx val="2"/>
          <c:order val="2"/>
          <c:tx>
            <c:strRef>
              <c:f>Taul2!$AG$4</c:f>
              <c:strCache>
                <c:ptCount val="1"/>
                <c:pt idx="0">
                  <c:v>Rapid 300 kg/m3 (0,62)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Taul2!$AJ$6:$AJ$281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6.42863621025502E-6</c:v>
                </c:pt>
                <c:pt idx="103">
                  <c:v>1.3477203113748E-5</c:v>
                </c:pt>
                <c:pt idx="104">
                  <c:v>2.1126921836650499E-5</c:v>
                </c:pt>
                <c:pt idx="105">
                  <c:v>2.93777923789623E-5</c:v>
                </c:pt>
                <c:pt idx="106">
                  <c:v>3.82298147406836E-5</c:v>
                </c:pt>
                <c:pt idx="107">
                  <c:v>7.7339079942067397E-5</c:v>
                </c:pt>
                <c:pt idx="108">
                  <c:v>2.4198963289871999E-4</c:v>
                </c:pt>
                <c:pt idx="109">
                  <c:v>6.8436163203372492E-4</c:v>
                </c:pt>
                <c:pt idx="110">
                  <c:v>1.6107233659675801E-3</c:v>
                </c:pt>
                <c:pt idx="111">
                  <c:v>3.24521808332669E-3</c:v>
                </c:pt>
                <c:pt idx="112">
                  <c:v>5.7937223263605899E-3</c:v>
                </c:pt>
                <c:pt idx="113">
                  <c:v>9.4297371104451796E-3</c:v>
                </c:pt>
                <c:pt idx="114">
                  <c:v>1.42909818047609E-2</c:v>
                </c:pt>
                <c:pt idx="115">
                  <c:v>2.0481061996411202E-2</c:v>
                </c:pt>
                <c:pt idx="116">
                  <c:v>2.8073107900272801E-2</c:v>
                </c:pt>
                <c:pt idx="117">
                  <c:v>3.7117816529510898E-2</c:v>
                </c:pt>
                <c:pt idx="118">
                  <c:v>4.7635526435312901E-2</c:v>
                </c:pt>
                <c:pt idx="119">
                  <c:v>5.96293230946335E-2</c:v>
                </c:pt>
                <c:pt idx="120">
                  <c:v>7.3091727057832401E-2</c:v>
                </c:pt>
                <c:pt idx="121">
                  <c:v>8.8002883690947595E-2</c:v>
                </c:pt>
                <c:pt idx="122">
                  <c:v>0.104333476816818</c:v>
                </c:pt>
                <c:pt idx="123">
                  <c:v>0.122047001236693</c:v>
                </c:pt>
                <c:pt idx="124">
                  <c:v>0.141102888592648</c:v>
                </c:pt>
                <c:pt idx="125">
                  <c:v>0.16145638124360798</c:v>
                </c:pt>
                <c:pt idx="126">
                  <c:v>0.18306023131517901</c:v>
                </c:pt>
                <c:pt idx="127">
                  <c:v>0.20586567464671102</c:v>
                </c:pt>
                <c:pt idx="128">
                  <c:v>0.22982320827563499</c:v>
                </c:pt>
                <c:pt idx="129">
                  <c:v>0.25488320526316899</c:v>
                </c:pt>
                <c:pt idx="130">
                  <c:v>0.28099639585870401</c:v>
                </c:pt>
                <c:pt idx="131">
                  <c:v>0.308099154122634</c:v>
                </c:pt>
                <c:pt idx="132">
                  <c:v>0.33614312001062097</c:v>
                </c:pt>
                <c:pt idx="133">
                  <c:v>0.36509146895560901</c:v>
                </c:pt>
                <c:pt idx="134">
                  <c:v>0.39492669446951001</c:v>
                </c:pt>
                <c:pt idx="135">
                  <c:v>0.425559179151619</c:v>
                </c:pt>
                <c:pt idx="136">
                  <c:v>0.45699263595163603</c:v>
                </c:pt>
                <c:pt idx="137">
                  <c:v>0.48915641867050202</c:v>
                </c:pt>
                <c:pt idx="138">
                  <c:v>0.52202629859690697</c:v>
                </c:pt>
                <c:pt idx="139">
                  <c:v>0.55556937986590704</c:v>
                </c:pt>
                <c:pt idx="140">
                  <c:v>0.58972582030989107</c:v>
                </c:pt>
                <c:pt idx="141">
                  <c:v>0.624493758376506</c:v>
                </c:pt>
                <c:pt idx="142">
                  <c:v>0.65981384570440194</c:v>
                </c:pt>
                <c:pt idx="143">
                  <c:v>0.69567251334467295</c:v>
                </c:pt>
                <c:pt idx="144">
                  <c:v>0.73203688631092001</c:v>
                </c:pt>
                <c:pt idx="145">
                  <c:v>0.76886688005852699</c:v>
                </c:pt>
                <c:pt idx="146">
                  <c:v>0.80615618730109895</c:v>
                </c:pt>
                <c:pt idx="147">
                  <c:v>0.84385721004502701</c:v>
                </c:pt>
                <c:pt idx="148">
                  <c:v>0.881963355597017</c:v>
                </c:pt>
                <c:pt idx="149">
                  <c:v>0.92044410713840696</c:v>
                </c:pt>
                <c:pt idx="150">
                  <c:v>0.959273498699035</c:v>
                </c:pt>
                <c:pt idx="151">
                  <c:v>0.99844297242332991</c:v>
                </c:pt>
                <c:pt idx="152">
                  <c:v>1.03791492665621</c:v>
                </c:pt>
                <c:pt idx="153">
                  <c:v>1.0776870380878099</c:v>
                </c:pt>
                <c:pt idx="154">
                  <c:v>1.1177321724674298</c:v>
                </c:pt>
                <c:pt idx="155">
                  <c:v>1.15803400817668</c:v>
                </c:pt>
                <c:pt idx="156">
                  <c:v>1.1985822618975399</c:v>
                </c:pt>
                <c:pt idx="157">
                  <c:v>1.2393222407931002</c:v>
                </c:pt>
                <c:pt idx="158">
                  <c:v>1.2802701448516201</c:v>
                </c:pt>
                <c:pt idx="159">
                  <c:v>1.32142597407311</c:v>
                </c:pt>
                <c:pt idx="160">
                  <c:v>1.3627501123594099</c:v>
                </c:pt>
                <c:pt idx="161">
                  <c:v>1.4042392401797599</c:v>
                </c:pt>
                <c:pt idx="162">
                  <c:v>1.4459075033116799</c:v>
                </c:pt>
                <c:pt idx="163">
                  <c:v>1.4877340329800499</c:v>
                </c:pt>
                <c:pt idx="164">
                  <c:v>1.52966660656473</c:v>
                </c:pt>
                <c:pt idx="165">
                  <c:v>1.57174057366421</c:v>
                </c:pt>
                <c:pt idx="166">
                  <c:v>1.6139559342784999</c:v>
                </c:pt>
                <c:pt idx="167">
                  <c:v>1.6562469674326301</c:v>
                </c:pt>
                <c:pt idx="168">
                  <c:v>1.69864205372998</c:v>
                </c:pt>
                <c:pt idx="169">
                  <c:v>1.74114541310355</c:v>
                </c:pt>
                <c:pt idx="170">
                  <c:v>1.7837266720437999</c:v>
                </c:pt>
                <c:pt idx="171">
                  <c:v>1.82636889111717</c:v>
                </c:pt>
                <c:pt idx="172">
                  <c:v>1.86909096704303</c:v>
                </c:pt>
                <c:pt idx="173">
                  <c:v>1.9118857348207701</c:v>
                </c:pt>
                <c:pt idx="174">
                  <c:v>1.9547105357510899</c:v>
                </c:pt>
                <c:pt idx="175">
                  <c:v>1.9975910051821801</c:v>
                </c:pt>
                <c:pt idx="176">
                  <c:v>2.0405271431140499</c:v>
                </c:pt>
                <c:pt idx="177">
                  <c:v>2.0834620983032002</c:v>
                </c:pt>
                <c:pt idx="178">
                  <c:v>2.1264066163186102</c:v>
                </c:pt>
                <c:pt idx="179">
                  <c:v>2.1693722326674498</c:v>
                </c:pt>
                <c:pt idx="180">
                  <c:v>2.2123589473497298</c:v>
                </c:pt>
                <c:pt idx="181">
                  <c:v>2.2553667603654599</c:v>
                </c:pt>
                <c:pt idx="182">
                  <c:v>2.2983956717146299</c:v>
                </c:pt>
                <c:pt idx="183">
                  <c:v>2.3414438359549599</c:v>
                </c:pt>
                <c:pt idx="184">
                  <c:v>2.38445167173712</c:v>
                </c:pt>
                <c:pt idx="185">
                  <c:v>2.4274644296729098</c:v>
                </c:pt>
                <c:pt idx="186">
                  <c:v>2.47048210976233</c:v>
                </c:pt>
                <c:pt idx="187">
                  <c:v>2.5135047120053802</c:v>
                </c:pt>
                <c:pt idx="188">
                  <c:v>2.5565322364020702</c:v>
                </c:pt>
                <c:pt idx="189">
                  <c:v>2.5995646829523902</c:v>
                </c:pt>
                <c:pt idx="190">
                  <c:v>2.6425284207081301</c:v>
                </c:pt>
                <c:pt idx="191">
                  <c:v>2.68547204231451</c:v>
                </c:pt>
                <c:pt idx="192">
                  <c:v>2.72839862811648</c:v>
                </c:pt>
                <c:pt idx="193">
                  <c:v>2.7713081781140398</c:v>
                </c:pt>
                <c:pt idx="194">
                  <c:v>2.8142006923071996</c:v>
                </c:pt>
                <c:pt idx="195">
                  <c:v>2.8570761706959402</c:v>
                </c:pt>
                <c:pt idx="196">
                  <c:v>2.8998856247441096</c:v>
                </c:pt>
                <c:pt idx="197">
                  <c:v>2.9426558298979901</c:v>
                </c:pt>
                <c:pt idx="198">
                  <c:v>2.9853928663577101</c:v>
                </c:pt>
                <c:pt idx="199">
                  <c:v>3.0280967341232699</c:v>
                </c:pt>
                <c:pt idx="200">
                  <c:v>3.0707674331946602</c:v>
                </c:pt>
                <c:pt idx="201">
                  <c:v>3.1134049635718899</c:v>
                </c:pt>
                <c:pt idx="202">
                  <c:v>3.1559760160176697</c:v>
                </c:pt>
                <c:pt idx="203">
                  <c:v>3.1984942648897303</c:v>
                </c:pt>
                <c:pt idx="204">
                  <c:v>3.2409671272059999</c:v>
                </c:pt>
                <c:pt idx="205">
                  <c:v>3.28339460296649</c:v>
                </c:pt>
                <c:pt idx="206">
                  <c:v>3.3257766921712002</c:v>
                </c:pt>
                <c:pt idx="207">
                  <c:v>3.3681133948201301</c:v>
                </c:pt>
                <c:pt idx="208">
                  <c:v>3.4103823889131801</c:v>
                </c:pt>
                <c:pt idx="209">
                  <c:v>3.4525891257040198</c:v>
                </c:pt>
                <c:pt idx="210">
                  <c:v>3.4947412611186603</c:v>
                </c:pt>
                <c:pt idx="211">
                  <c:v>3.5368387951570899</c:v>
                </c:pt>
                <c:pt idx="212">
                  <c:v>3.5788817278193101</c:v>
                </c:pt>
                <c:pt idx="213">
                  <c:v>3.62087005910533</c:v>
                </c:pt>
                <c:pt idx="214">
                  <c:v>3.6627793771983099</c:v>
                </c:pt>
                <c:pt idx="215">
                  <c:v>3.7046105640854798</c:v>
                </c:pt>
                <c:pt idx="216">
                  <c:v>3.7463756613988601</c:v>
                </c:pt>
                <c:pt idx="217">
                  <c:v>3.7880746691384704</c:v>
                </c:pt>
                <c:pt idx="218">
                  <c:v>3.8297075873043003</c:v>
                </c:pt>
                <c:pt idx="219">
                  <c:v>3.8712744158963499</c:v>
                </c:pt>
                <c:pt idx="220">
                  <c:v>3.9127751549146099</c:v>
                </c:pt>
                <c:pt idx="221">
                  <c:v>3.9542098043590999</c:v>
                </c:pt>
                <c:pt idx="222">
                  <c:v>3.9955783642298099</c:v>
                </c:pt>
                <c:pt idx="223">
                  <c:v>4.0368808345267295</c:v>
                </c:pt>
                <c:pt idx="224">
                  <c:v>4.0781172152498799</c:v>
                </c:pt>
                <c:pt idx="225">
                  <c:v>4.1192875063992398</c:v>
                </c:pt>
                <c:pt idx="226">
                  <c:v>4.1603782498774802</c:v>
                </c:pt>
                <c:pt idx="227">
                  <c:v>4.2013845820915803</c:v>
                </c:pt>
                <c:pt idx="228">
                  <c:v>4.2423203188523697</c:v>
                </c:pt>
                <c:pt idx="229">
                  <c:v>4.2831854601598192</c:v>
                </c:pt>
                <c:pt idx="230">
                  <c:v>4.3239800060139597</c:v>
                </c:pt>
                <c:pt idx="231">
                  <c:v>4.3647039564147798</c:v>
                </c:pt>
                <c:pt idx="232">
                  <c:v>4.4053573113622706</c:v>
                </c:pt>
                <c:pt idx="233">
                  <c:v>4.4459400708564294</c:v>
                </c:pt>
                <c:pt idx="234">
                  <c:v>4.4864522348972802</c:v>
                </c:pt>
                <c:pt idx="235">
                  <c:v>4.5268938034847999</c:v>
                </c:pt>
                <c:pt idx="236">
                  <c:v>4.567264776619</c:v>
                </c:pt>
                <c:pt idx="237">
                  <c:v>4.6075651542998699</c:v>
                </c:pt>
                <c:pt idx="238">
                  <c:v>4.6477852577202494</c:v>
                </c:pt>
                <c:pt idx="239">
                  <c:v>4.6879102277400797</c:v>
                </c:pt>
                <c:pt idx="240">
                  <c:v>4.7279596381364994</c:v>
                </c:pt>
                <c:pt idx="241">
                  <c:v>5.66586808007456</c:v>
                </c:pt>
                <c:pt idx="242">
                  <c:v>6.5570126312111201</c:v>
                </c:pt>
                <c:pt idx="243">
                  <c:v>7.4009761412803403</c:v>
                </c:pt>
                <c:pt idx="244">
                  <c:v>8.1980515417885602</c:v>
                </c:pt>
                <c:pt idx="245">
                  <c:v>8.9482876162174314</c:v>
                </c:pt>
                <c:pt idx="246">
                  <c:v>9.6545197250355415</c:v>
                </c:pt>
                <c:pt idx="247">
                  <c:v>10.3157806144239</c:v>
                </c:pt>
                <c:pt idx="248">
                  <c:v>10.9388642569581</c:v>
                </c:pt>
                <c:pt idx="249">
                  <c:v>11.521461671985401</c:v>
                </c:pt>
                <c:pt idx="250">
                  <c:v>12.065438536181901</c:v>
                </c:pt>
                <c:pt idx="251">
                  <c:v>12.578352945889199</c:v>
                </c:pt>
                <c:pt idx="252">
                  <c:v>13.0561113418823</c:v>
                </c:pt>
                <c:pt idx="253">
                  <c:v>13.502946676462301</c:v>
                </c:pt>
                <c:pt idx="254">
                  <c:v>13.923663682747399</c:v>
                </c:pt>
                <c:pt idx="255">
                  <c:v>14.3148760101307</c:v>
                </c:pt>
                <c:pt idx="256">
                  <c:v>14.685410797275299</c:v>
                </c:pt>
                <c:pt idx="257">
                  <c:v>15.0318836982606</c:v>
                </c:pt>
                <c:pt idx="258">
                  <c:v>15.266405675516401</c:v>
                </c:pt>
                <c:pt idx="259">
                  <c:v>15.373615019159599</c:v>
                </c:pt>
                <c:pt idx="260">
                  <c:v>15.4217091886694</c:v>
                </c:pt>
                <c:pt idx="261">
                  <c:v>15.466006936991601</c:v>
                </c:pt>
                <c:pt idx="262">
                  <c:v>15.482132529347099</c:v>
                </c:pt>
                <c:pt idx="263">
                  <c:v>15.4997522122683</c:v>
                </c:pt>
                <c:pt idx="264">
                  <c:v>15.505653162907601</c:v>
                </c:pt>
                <c:pt idx="265">
                  <c:v>15.512446596764701</c:v>
                </c:pt>
                <c:pt idx="266">
                  <c:v>15.515364835915699</c:v>
                </c:pt>
                <c:pt idx="267">
                  <c:v>15.518293695078899</c:v>
                </c:pt>
                <c:pt idx="268">
                  <c:v>15.5216448868741</c:v>
                </c:pt>
                <c:pt idx="269">
                  <c:v>15.5245620515488</c:v>
                </c:pt>
                <c:pt idx="270">
                  <c:v>15.527045189102999</c:v>
                </c:pt>
                <c:pt idx="271">
                  <c:v>15.535812810742</c:v>
                </c:pt>
                <c:pt idx="272">
                  <c:v>15.5372575254151</c:v>
                </c:pt>
                <c:pt idx="273">
                  <c:v>15.537769944632201</c:v>
                </c:pt>
                <c:pt idx="274">
                  <c:v>15.538069044798899</c:v>
                </c:pt>
                <c:pt idx="275">
                  <c:v>15.538184520270901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295-472E-8449-03781F4A1121}"/>
            </c:ext>
          </c:extLst>
        </c:ser>
        <c:ser>
          <c:idx val="3"/>
          <c:order val="3"/>
          <c:tx>
            <c:strRef>
              <c:f>Taul2!$AV$4</c:f>
              <c:strCache>
                <c:ptCount val="1"/>
                <c:pt idx="0">
                  <c:v>Rapid 340 kg/m3 (0,55)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Taul2!$AY$6:$AY$281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5.30305272579851E-9</c:v>
                </c:pt>
                <c:pt idx="87">
                  <c:v>2.4777423081215501E-8</c:v>
                </c:pt>
                <c:pt idx="88">
                  <c:v>4.998592289573E-8</c:v>
                </c:pt>
                <c:pt idx="89">
                  <c:v>2.0891270774620399E-6</c:v>
                </c:pt>
                <c:pt idx="90">
                  <c:v>9.9356286969526496E-6</c:v>
                </c:pt>
                <c:pt idx="91">
                  <c:v>8.7109794343100298E-5</c:v>
                </c:pt>
                <c:pt idx="92">
                  <c:v>4.8327390491408197E-4</c:v>
                </c:pt>
                <c:pt idx="93">
                  <c:v>1.70663221224363E-3</c:v>
                </c:pt>
                <c:pt idx="94">
                  <c:v>4.3672111206150607E-3</c:v>
                </c:pt>
                <c:pt idx="95">
                  <c:v>9.0416178938631606E-3</c:v>
                </c:pt>
                <c:pt idx="96">
                  <c:v>1.6172927620733902E-2</c:v>
                </c:pt>
                <c:pt idx="97">
                  <c:v>2.6072692709227997E-2</c:v>
                </c:pt>
                <c:pt idx="98">
                  <c:v>3.8937010722802902E-2</c:v>
                </c:pt>
                <c:pt idx="99">
                  <c:v>5.4845913448988197E-2</c:v>
                </c:pt>
                <c:pt idx="100">
                  <c:v>7.3815505457257097E-2</c:v>
                </c:pt>
                <c:pt idx="101">
                  <c:v>9.5812469858353094E-2</c:v>
                </c:pt>
                <c:pt idx="102">
                  <c:v>0.120762749546947</c:v>
                </c:pt>
                <c:pt idx="103">
                  <c:v>0.148568952127451</c:v>
                </c:pt>
                <c:pt idx="104">
                  <c:v>0.17910127633682099</c:v>
                </c:pt>
                <c:pt idx="105">
                  <c:v>0.21223512095730498</c:v>
                </c:pt>
                <c:pt idx="106">
                  <c:v>0.24782928616376099</c:v>
                </c:pt>
                <c:pt idx="107">
                  <c:v>0.28572035700478499</c:v>
                </c:pt>
                <c:pt idx="108">
                  <c:v>0.32575933361239501</c:v>
                </c:pt>
                <c:pt idx="109">
                  <c:v>0.36781805270692897</c:v>
                </c:pt>
                <c:pt idx="110">
                  <c:v>0.41179625991472302</c:v>
                </c:pt>
                <c:pt idx="111">
                  <c:v>0.45755698950863599</c:v>
                </c:pt>
                <c:pt idx="112">
                  <c:v>0.50497386705321601</c:v>
                </c:pt>
                <c:pt idx="113">
                  <c:v>0.55390827712469393</c:v>
                </c:pt>
                <c:pt idx="114">
                  <c:v>0.60427209994393905</c:v>
                </c:pt>
                <c:pt idx="115">
                  <c:v>0.65596256846865297</c:v>
                </c:pt>
                <c:pt idx="116">
                  <c:v>0.70887668604881393</c:v>
                </c:pt>
                <c:pt idx="117">
                  <c:v>0.76290992420015102</c:v>
                </c:pt>
                <c:pt idx="118">
                  <c:v>0.81797806528539196</c:v>
                </c:pt>
                <c:pt idx="119">
                  <c:v>0.87401067590455006</c:v>
                </c:pt>
                <c:pt idx="120">
                  <c:v>0.93092762840267795</c:v>
                </c:pt>
                <c:pt idx="121">
                  <c:v>0.98865352071264601</c:v>
                </c:pt>
                <c:pt idx="122">
                  <c:v>1.0471098183835601</c:v>
                </c:pt>
                <c:pt idx="123">
                  <c:v>1.10625142575533</c:v>
                </c:pt>
                <c:pt idx="124">
                  <c:v>1.1660169558323301</c:v>
                </c:pt>
                <c:pt idx="125">
                  <c:v>1.2263495727285301</c:v>
                </c:pt>
                <c:pt idx="126">
                  <c:v>1.2871896216303</c:v>
                </c:pt>
                <c:pt idx="127">
                  <c:v>1.34849810334344</c:v>
                </c:pt>
                <c:pt idx="128">
                  <c:v>1.4102324206558401</c:v>
                </c:pt>
                <c:pt idx="129">
                  <c:v>1.4723493619383901</c:v>
                </c:pt>
                <c:pt idx="130">
                  <c:v>1.53480605896232</c:v>
                </c:pt>
                <c:pt idx="131">
                  <c:v>1.5975331355481799</c:v>
                </c:pt>
                <c:pt idx="132">
                  <c:v>1.6605243620129599</c:v>
                </c:pt>
                <c:pt idx="133">
                  <c:v>1.7237653122557099</c:v>
                </c:pt>
                <c:pt idx="134">
                  <c:v>1.78720146911939</c:v>
                </c:pt>
                <c:pt idx="135">
                  <c:v>1.85086229494469</c:v>
                </c:pt>
                <c:pt idx="136">
                  <c:v>1.91464631203846</c:v>
                </c:pt>
                <c:pt idx="137">
                  <c:v>1.9785887351940801</c:v>
                </c:pt>
                <c:pt idx="138">
                  <c:v>2.0426429367113901</c:v>
                </c:pt>
                <c:pt idx="139">
                  <c:v>2.10678611027669</c:v>
                </c:pt>
                <c:pt idx="140">
                  <c:v>2.1710201695484099</c:v>
                </c:pt>
                <c:pt idx="141">
                  <c:v>2.2352914720956703</c:v>
                </c:pt>
                <c:pt idx="142">
                  <c:v>2.2996259563599701</c:v>
                </c:pt>
                <c:pt idx="143">
                  <c:v>2.3639633525117998</c:v>
                </c:pt>
                <c:pt idx="144">
                  <c:v>2.42832374912255</c:v>
                </c:pt>
                <c:pt idx="145">
                  <c:v>2.4926792903236898</c:v>
                </c:pt>
                <c:pt idx="146">
                  <c:v>2.5570152252282399</c:v>
                </c:pt>
                <c:pt idx="147">
                  <c:v>2.6213333806155799</c:v>
                </c:pt>
                <c:pt idx="148">
                  <c:v>2.6856005680728701</c:v>
                </c:pt>
                <c:pt idx="149">
                  <c:v>2.74983272529381</c:v>
                </c:pt>
                <c:pt idx="150">
                  <c:v>2.8139691897040002</c:v>
                </c:pt>
                <c:pt idx="151">
                  <c:v>2.87802933444289</c:v>
                </c:pt>
                <c:pt idx="152">
                  <c:v>2.9420154768957998</c:v>
                </c:pt>
                <c:pt idx="153">
                  <c:v>3.0059276170627101</c:v>
                </c:pt>
                <c:pt idx="154">
                  <c:v>3.06975209143584</c:v>
                </c:pt>
                <c:pt idx="155">
                  <c:v>3.1334538584250997</c:v>
                </c:pt>
                <c:pt idx="156">
                  <c:v>3.19706158015219</c:v>
                </c:pt>
                <c:pt idx="157">
                  <c:v>3.2605752566170998</c:v>
                </c:pt>
                <c:pt idx="158">
                  <c:v>3.32399488781983</c:v>
                </c:pt>
                <c:pt idx="159">
                  <c:v>3.3872825109235598</c:v>
                </c:pt>
                <c:pt idx="160">
                  <c:v>3.4504319868729398</c:v>
                </c:pt>
                <c:pt idx="161">
                  <c:v>3.5134635571193003</c:v>
                </c:pt>
                <c:pt idx="162">
                  <c:v>3.5763772216626299</c:v>
                </c:pt>
                <c:pt idx="163">
                  <c:v>3.63917298050292</c:v>
                </c:pt>
                <c:pt idx="164">
                  <c:v>3.70180545461155</c:v>
                </c:pt>
                <c:pt idx="165">
                  <c:v>3.7642998491830202</c:v>
                </c:pt>
                <c:pt idx="166">
                  <c:v>3.8266589360990797</c:v>
                </c:pt>
                <c:pt idx="167">
                  <c:v>3.8888827153597303</c:v>
                </c:pt>
                <c:pt idx="168">
                  <c:v>3.9509635699082102</c:v>
                </c:pt>
                <c:pt idx="169">
                  <c:v>4.0128797347506202</c:v>
                </c:pt>
                <c:pt idx="170">
                  <c:v>4.0746486359265495</c:v>
                </c:pt>
                <c:pt idx="171">
                  <c:v>4.1362702734359997</c:v>
                </c:pt>
                <c:pt idx="172">
                  <c:v>4.1977446472789701</c:v>
                </c:pt>
                <c:pt idx="173">
                  <c:v>4.25905322801502</c:v>
                </c:pt>
                <c:pt idx="174">
                  <c:v>4.3201919193814708</c:v>
                </c:pt>
                <c:pt idx="175">
                  <c:v>4.3811713212295498</c:v>
                </c:pt>
                <c:pt idx="176">
                  <c:v>4.4419914335592603</c:v>
                </c:pt>
                <c:pt idx="177">
                  <c:v>4.50265225637059</c:v>
                </c:pt>
                <c:pt idx="178">
                  <c:v>4.5631537896635503</c:v>
                </c:pt>
                <c:pt idx="179">
                  <c:v>4.6234960334381396</c:v>
                </c:pt>
                <c:pt idx="180">
                  <c:v>4.6836789876943499</c:v>
                </c:pt>
                <c:pt idx="181">
                  <c:v>4.7437026524321997</c:v>
                </c:pt>
                <c:pt idx="182">
                  <c:v>4.8035651646613804</c:v>
                </c:pt>
                <c:pt idx="183">
                  <c:v>4.8632615289871604</c:v>
                </c:pt>
                <c:pt idx="184">
                  <c:v>4.9227969927979904</c:v>
                </c:pt>
                <c:pt idx="185">
                  <c:v>4.9821715560938902</c:v>
                </c:pt>
                <c:pt idx="186">
                  <c:v>5.04138521887484</c:v>
                </c:pt>
                <c:pt idx="187">
                  <c:v>5.1004379811408604</c:v>
                </c:pt>
                <c:pt idx="188">
                  <c:v>5.1593298428919399</c:v>
                </c:pt>
                <c:pt idx="189">
                  <c:v>5.21806080412808</c:v>
                </c:pt>
                <c:pt idx="190">
                  <c:v>5.2766308648492792</c:v>
                </c:pt>
                <c:pt idx="191">
                  <c:v>5.3350400250555401</c:v>
                </c:pt>
                <c:pt idx="192">
                  <c:v>5.3932890048425106</c:v>
                </c:pt>
                <c:pt idx="193">
                  <c:v>5.45137731598125</c:v>
                </c:pt>
                <c:pt idx="194">
                  <c:v>5.5093048834643801</c:v>
                </c:pt>
                <c:pt idx="195">
                  <c:v>5.5670717072919107</c:v>
                </c:pt>
                <c:pt idx="196">
                  <c:v>5.6246777874638401</c:v>
                </c:pt>
                <c:pt idx="197">
                  <c:v>5.6821231239801806</c:v>
                </c:pt>
                <c:pt idx="198">
                  <c:v>5.7394077168409101</c:v>
                </c:pt>
                <c:pt idx="199">
                  <c:v>5.7965315660460393</c:v>
                </c:pt>
                <c:pt idx="200">
                  <c:v>5.8534946715955698</c:v>
                </c:pt>
                <c:pt idx="201">
                  <c:v>5.91030603022012</c:v>
                </c:pt>
                <c:pt idx="202">
                  <c:v>5.9669665109469801</c:v>
                </c:pt>
                <c:pt idx="203">
                  <c:v>6.0234695432760699</c:v>
                </c:pt>
                <c:pt idx="204">
                  <c:v>6.0798151272073904</c:v>
                </c:pt>
                <c:pt idx="205">
                  <c:v>6.1360032627409398</c:v>
                </c:pt>
                <c:pt idx="206">
                  <c:v>6.1920339498767198</c:v>
                </c:pt>
                <c:pt idx="207">
                  <c:v>6.2479071886147199</c:v>
                </c:pt>
                <c:pt idx="208">
                  <c:v>6.3036229789549596</c:v>
                </c:pt>
                <c:pt idx="209">
                  <c:v>6.3591813208974202</c:v>
                </c:pt>
                <c:pt idx="210">
                  <c:v>6.4145902326509496</c:v>
                </c:pt>
                <c:pt idx="211">
                  <c:v>6.4698773098188793</c:v>
                </c:pt>
                <c:pt idx="212">
                  <c:v>6.5250150495786903</c:v>
                </c:pt>
                <c:pt idx="213">
                  <c:v>6.58000345193041</c:v>
                </c:pt>
                <c:pt idx="214">
                  <c:v>6.6348425168740102</c:v>
                </c:pt>
                <c:pt idx="215">
                  <c:v>6.68953224440952</c:v>
                </c:pt>
                <c:pt idx="216">
                  <c:v>6.7440726345369102</c:v>
                </c:pt>
                <c:pt idx="217">
                  <c:v>6.7984636872562092</c:v>
                </c:pt>
                <c:pt idx="218">
                  <c:v>6.8527054025673904</c:v>
                </c:pt>
                <c:pt idx="219">
                  <c:v>6.9067977804704803</c:v>
                </c:pt>
                <c:pt idx="220">
                  <c:v>6.9607408209654507</c:v>
                </c:pt>
                <c:pt idx="221">
                  <c:v>7.0145345240523307</c:v>
                </c:pt>
                <c:pt idx="222">
                  <c:v>7.0681788897310893</c:v>
                </c:pt>
                <c:pt idx="223">
                  <c:v>7.1216739180017496</c:v>
                </c:pt>
                <c:pt idx="224">
                  <c:v>7.1750196088643099</c:v>
                </c:pt>
                <c:pt idx="225">
                  <c:v>7.2282159623187603</c:v>
                </c:pt>
                <c:pt idx="226">
                  <c:v>7.2812629783651106</c:v>
                </c:pt>
                <c:pt idx="227">
                  <c:v>7.3341606570033493</c:v>
                </c:pt>
                <c:pt idx="228">
                  <c:v>7.3869089982334897</c:v>
                </c:pt>
                <c:pt idx="229">
                  <c:v>7.4395438969693002</c:v>
                </c:pt>
                <c:pt idx="230">
                  <c:v>7.4920684099762598</c:v>
                </c:pt>
                <c:pt idx="231">
                  <c:v>7.5444508085949407</c:v>
                </c:pt>
                <c:pt idx="232">
                  <c:v>7.5966910928253499</c:v>
                </c:pt>
                <c:pt idx="233">
                  <c:v>7.6487892626674903</c:v>
                </c:pt>
                <c:pt idx="234">
                  <c:v>7.7007453181213403</c:v>
                </c:pt>
                <c:pt idx="235">
                  <c:v>7.7525592591869197</c:v>
                </c:pt>
                <c:pt idx="236">
                  <c:v>7.8042310858642194</c:v>
                </c:pt>
                <c:pt idx="237">
                  <c:v>7.8557607981532493</c:v>
                </c:pt>
                <c:pt idx="238">
                  <c:v>7.9071483960539908</c:v>
                </c:pt>
                <c:pt idx="239">
                  <c:v>7.9583938795664704</c:v>
                </c:pt>
                <c:pt idx="240">
                  <c:v>8.0094972486906606</c:v>
                </c:pt>
                <c:pt idx="241">
                  <c:v>9.1972329616259501</c:v>
                </c:pt>
                <c:pt idx="242">
                  <c:v>10.311626330120999</c:v>
                </c:pt>
                <c:pt idx="243">
                  <c:v>11.356784177426999</c:v>
                </c:pt>
                <c:pt idx="244">
                  <c:v>12.335476967017099</c:v>
                </c:pt>
                <c:pt idx="245">
                  <c:v>13.2515279301882</c:v>
                </c:pt>
                <c:pt idx="246">
                  <c:v>14.110833601444401</c:v>
                </c:pt>
                <c:pt idx="247">
                  <c:v>14.9116829053229</c:v>
                </c:pt>
                <c:pt idx="248">
                  <c:v>15.659011891534799</c:v>
                </c:pt>
                <c:pt idx="249">
                  <c:v>16.356373313221901</c:v>
                </c:pt>
                <c:pt idx="250">
                  <c:v>17.000783600299002</c:v>
                </c:pt>
                <c:pt idx="251">
                  <c:v>17.6032716958835</c:v>
                </c:pt>
                <c:pt idx="252">
                  <c:v>18.164187422906299</c:v>
                </c:pt>
                <c:pt idx="253">
                  <c:v>18.680655457160903</c:v>
                </c:pt>
                <c:pt idx="254">
                  <c:v>19.168423251720903</c:v>
                </c:pt>
                <c:pt idx="255">
                  <c:v>19.621682255830198</c:v>
                </c:pt>
                <c:pt idx="256">
                  <c:v>20.041000228897399</c:v>
                </c:pt>
                <c:pt idx="257">
                  <c:v>20.4392108618229</c:v>
                </c:pt>
                <c:pt idx="258">
                  <c:v>20.809787831202897</c:v>
                </c:pt>
                <c:pt idx="259">
                  <c:v>21.118800417861902</c:v>
                </c:pt>
                <c:pt idx="260">
                  <c:v>21.2846683790486</c:v>
                </c:pt>
                <c:pt idx="261">
                  <c:v>21.355733335656502</c:v>
                </c:pt>
                <c:pt idx="262">
                  <c:v>21.414358553635299</c:v>
                </c:pt>
                <c:pt idx="263">
                  <c:v>21.4545289944699</c:v>
                </c:pt>
                <c:pt idx="264">
                  <c:v>21.470345127301801</c:v>
                </c:pt>
                <c:pt idx="265">
                  <c:v>21.489462165652</c:v>
                </c:pt>
                <c:pt idx="266">
                  <c:v>21.497630911264899</c:v>
                </c:pt>
                <c:pt idx="267">
                  <c:v>21.503867051936702</c:v>
                </c:pt>
                <c:pt idx="268">
                  <c:v>21.5084989309428</c:v>
                </c:pt>
                <c:pt idx="269">
                  <c:v>21.510512269182499</c:v>
                </c:pt>
                <c:pt idx="270">
                  <c:v>21.514308304709697</c:v>
                </c:pt>
                <c:pt idx="271">
                  <c:v>21.531072617134399</c:v>
                </c:pt>
                <c:pt idx="272">
                  <c:v>21.533374775821802</c:v>
                </c:pt>
                <c:pt idx="273">
                  <c:v>21.534460261297198</c:v>
                </c:pt>
                <c:pt idx="274">
                  <c:v>21.534835202363301</c:v>
                </c:pt>
                <c:pt idx="275">
                  <c:v>21.5350174862524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295-472E-8449-03781F4A1121}"/>
            </c:ext>
          </c:extLst>
        </c:ser>
        <c:ser>
          <c:idx val="4"/>
          <c:order val="4"/>
          <c:tx>
            <c:strRef>
              <c:f>Taul2!$BJ$4</c:f>
              <c:strCache>
                <c:ptCount val="1"/>
                <c:pt idx="0">
                  <c:v>Rapid 380 kg/m3 (0,50)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Taul2!$BN$6:$BN$281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-1.4705336826012198E-175</c:v>
                </c:pt>
                <c:pt idx="77">
                  <c:v>1.0401869795755098E-9</c:v>
                </c:pt>
                <c:pt idx="78">
                  <c:v>1.2901492779852598E-7</c:v>
                </c:pt>
                <c:pt idx="79">
                  <c:v>5.3623386902721405E-6</c:v>
                </c:pt>
                <c:pt idx="80">
                  <c:v>7.09657366910177E-5</c:v>
                </c:pt>
                <c:pt idx="81">
                  <c:v>6.1806755690498201E-4</c:v>
                </c:pt>
                <c:pt idx="82">
                  <c:v>2.7355300037344402E-3</c:v>
                </c:pt>
                <c:pt idx="83">
                  <c:v>7.7935445504912796E-3</c:v>
                </c:pt>
                <c:pt idx="84">
                  <c:v>1.69665886915474E-2</c:v>
                </c:pt>
                <c:pt idx="85">
                  <c:v>3.1063448528090599E-2</c:v>
                </c:pt>
                <c:pt idx="86">
                  <c:v>5.0461296834266298E-2</c:v>
                </c:pt>
                <c:pt idx="87">
                  <c:v>7.5303535064474694E-2</c:v>
                </c:pt>
                <c:pt idx="88">
                  <c:v>0.10555750889940299</c:v>
                </c:pt>
                <c:pt idx="89">
                  <c:v>0.141066129711135</c:v>
                </c:pt>
                <c:pt idx="90">
                  <c:v>0.18159113925564802</c:v>
                </c:pt>
                <c:pt idx="91">
                  <c:v>0.22684549804954099</c:v>
                </c:pt>
                <c:pt idx="92">
                  <c:v>0.27648129610898797</c:v>
                </c:pt>
                <c:pt idx="93">
                  <c:v>0.330170816322853</c:v>
                </c:pt>
                <c:pt idx="94">
                  <c:v>0.38764634927522101</c:v>
                </c:pt>
                <c:pt idx="95">
                  <c:v>0.44858655342308801</c:v>
                </c:pt>
                <c:pt idx="96">
                  <c:v>0.51269640387265702</c:v>
                </c:pt>
                <c:pt idx="97">
                  <c:v>0.57969491382426197</c:v>
                </c:pt>
                <c:pt idx="98">
                  <c:v>0.64931808325278895</c:v>
                </c:pt>
                <c:pt idx="99">
                  <c:v>0.721319500291982</c:v>
                </c:pt>
                <c:pt idx="100">
                  <c:v>0.79547028023815503</c:v>
                </c:pt>
                <c:pt idx="101">
                  <c:v>0.87155858890919702</c:v>
                </c:pt>
                <c:pt idx="102">
                  <c:v>0.94938891089228594</c:v>
                </c:pt>
                <c:pt idx="103">
                  <c:v>1.02878117049926</c:v>
                </c:pt>
                <c:pt idx="104">
                  <c:v>1.10956977853424</c:v>
                </c:pt>
                <c:pt idx="105">
                  <c:v>1.1916026542403499</c:v>
                </c:pt>
                <c:pt idx="106">
                  <c:v>1.2747402552870299</c:v>
                </c:pt>
                <c:pt idx="107">
                  <c:v>1.35885345218724</c:v>
                </c:pt>
                <c:pt idx="108">
                  <c:v>1.4438253138718</c:v>
                </c:pt>
                <c:pt idx="109">
                  <c:v>1.5295458146345899</c:v>
                </c:pt>
                <c:pt idx="110">
                  <c:v>1.6158564175918499</c:v>
                </c:pt>
                <c:pt idx="111">
                  <c:v>1.7027442922309199</c:v>
                </c:pt>
                <c:pt idx="112">
                  <c:v>1.7900944087294999</c:v>
                </c:pt>
                <c:pt idx="113">
                  <c:v>1.8778830648270799</c:v>
                </c:pt>
                <c:pt idx="114">
                  <c:v>1.96600133076572</c:v>
                </c:pt>
                <c:pt idx="115">
                  <c:v>2.05439409735175</c:v>
                </c:pt>
                <c:pt idx="116">
                  <c:v>2.14302716807136</c:v>
                </c:pt>
                <c:pt idx="117">
                  <c:v>2.23179416558721</c:v>
                </c:pt>
                <c:pt idx="118">
                  <c:v>2.32070686835455</c:v>
                </c:pt>
                <c:pt idx="119">
                  <c:v>2.4096766015733899</c:v>
                </c:pt>
                <c:pt idx="120">
                  <c:v>2.4986904360765401</c:v>
                </c:pt>
                <c:pt idx="121">
                  <c:v>2.5877012117348301</c:v>
                </c:pt>
                <c:pt idx="122">
                  <c:v>2.6766680552028599</c:v>
                </c:pt>
                <c:pt idx="123">
                  <c:v>2.7655803745815302</c:v>
                </c:pt>
                <c:pt idx="124">
                  <c:v>2.8543812293422</c:v>
                </c:pt>
                <c:pt idx="125">
                  <c:v>2.9430735063226896</c:v>
                </c:pt>
                <c:pt idx="126">
                  <c:v>3.03161509290311</c:v>
                </c:pt>
                <c:pt idx="127">
                  <c:v>3.1199940656708303</c:v>
                </c:pt>
                <c:pt idx="128">
                  <c:v>3.2081916604659</c:v>
                </c:pt>
                <c:pt idx="129">
                  <c:v>3.2961806734228198</c:v>
                </c:pt>
                <c:pt idx="130">
                  <c:v>3.38395709975569</c:v>
                </c:pt>
                <c:pt idx="131">
                  <c:v>3.4714708658387399</c:v>
                </c:pt>
                <c:pt idx="132">
                  <c:v>3.5587381689914896</c:v>
                </c:pt>
                <c:pt idx="133">
                  <c:v>3.64575900921395</c:v>
                </c:pt>
                <c:pt idx="134">
                  <c:v>3.7325008255202499</c:v>
                </c:pt>
                <c:pt idx="135">
                  <c:v>3.8189644121942998</c:v>
                </c:pt>
                <c:pt idx="136">
                  <c:v>3.90515967386848</c:v>
                </c:pt>
                <c:pt idx="137">
                  <c:v>3.99106731025448</c:v>
                </c:pt>
                <c:pt idx="138">
                  <c:v>4.0766257029830202</c:v>
                </c:pt>
                <c:pt idx="139">
                  <c:v>4.1618754575348298</c:v>
                </c:pt>
                <c:pt idx="140">
                  <c:v>4.2468165739099</c:v>
                </c:pt>
                <c:pt idx="141">
                  <c:v>4.3314490521082298</c:v>
                </c:pt>
                <c:pt idx="142">
                  <c:v>4.41577289212983</c:v>
                </c:pt>
                <c:pt idx="143">
                  <c:v>4.4997880939746899</c:v>
                </c:pt>
                <c:pt idx="144">
                  <c:v>4.5834830154046307</c:v>
                </c:pt>
                <c:pt idx="145">
                  <c:v>4.6668409360154799</c:v>
                </c:pt>
                <c:pt idx="146">
                  <c:v>4.74988091796018</c:v>
                </c:pt>
                <c:pt idx="147">
                  <c:v>4.8326029612387105</c:v>
                </c:pt>
                <c:pt idx="148">
                  <c:v>4.9150070658510892</c:v>
                </c:pt>
                <c:pt idx="149">
                  <c:v>4.9970932317973098</c:v>
                </c:pt>
                <c:pt idx="150">
                  <c:v>5.0788585009177902</c:v>
                </c:pt>
                <c:pt idx="151">
                  <c:v>5.1602805700365204</c:v>
                </c:pt>
                <c:pt idx="152">
                  <c:v>5.2413771433856402</c:v>
                </c:pt>
                <c:pt idx="153">
                  <c:v>5.3221482209651603</c:v>
                </c:pt>
                <c:pt idx="154">
                  <c:v>5.40259380277507</c:v>
                </c:pt>
                <c:pt idx="155">
                  <c:v>5.4827138888153897</c:v>
                </c:pt>
                <c:pt idx="156">
                  <c:v>5.5625084790860901</c:v>
                </c:pt>
                <c:pt idx="157">
                  <c:v>5.64198682715692</c:v>
                </c:pt>
                <c:pt idx="158">
                  <c:v>5.7211434263437608</c:v>
                </c:pt>
                <c:pt idx="159">
                  <c:v>5.7999774106812492</c:v>
                </c:pt>
                <c:pt idx="160">
                  <c:v>5.8784887801694197</c:v>
                </c:pt>
                <c:pt idx="161">
                  <c:v>5.9566775348082395</c:v>
                </c:pt>
                <c:pt idx="162">
                  <c:v>6.0345436745977201</c:v>
                </c:pt>
                <c:pt idx="163">
                  <c:v>6.1121085026134301</c:v>
                </c:pt>
                <c:pt idx="164">
                  <c:v>6.1893683527130099</c:v>
                </c:pt>
                <c:pt idx="165">
                  <c:v>6.2663146626843593</c:v>
                </c:pt>
                <c:pt idx="166">
                  <c:v>6.3429474325274793</c:v>
                </c:pt>
                <c:pt idx="167">
                  <c:v>6.4192666622423902</c:v>
                </c:pt>
                <c:pt idx="168">
                  <c:v>6.49527235182906</c:v>
                </c:pt>
                <c:pt idx="169">
                  <c:v>6.5709837334882497</c:v>
                </c:pt>
                <c:pt idx="170">
                  <c:v>6.6464134260368493</c:v>
                </c:pt>
                <c:pt idx="171">
                  <c:v>6.7215421312240098</c:v>
                </c:pt>
                <c:pt idx="172">
                  <c:v>6.7963698490497197</c:v>
                </c:pt>
                <c:pt idx="173">
                  <c:v>6.8708965795139996</c:v>
                </c:pt>
                <c:pt idx="174">
                  <c:v>6.9451223226168395</c:v>
                </c:pt>
                <c:pt idx="175">
                  <c:v>7.01906596397576</c:v>
                </c:pt>
                <c:pt idx="176">
                  <c:v>7.0927846283237201</c:v>
                </c:pt>
                <c:pt idx="177">
                  <c:v>7.1662269669649801</c:v>
                </c:pt>
                <c:pt idx="178">
                  <c:v>7.2393929798995398</c:v>
                </c:pt>
                <c:pt idx="179">
                  <c:v>7.3122826671274099</c:v>
                </c:pt>
                <c:pt idx="180">
                  <c:v>7.3848960286485807</c:v>
                </c:pt>
                <c:pt idx="181">
                  <c:v>7.4572330644630602</c:v>
                </c:pt>
                <c:pt idx="182">
                  <c:v>7.5292937745708306</c:v>
                </c:pt>
                <c:pt idx="183">
                  <c:v>7.6010781589719194</c:v>
                </c:pt>
                <c:pt idx="184">
                  <c:v>7.6725862176663</c:v>
                </c:pt>
                <c:pt idx="185">
                  <c:v>7.7438179506539901</c:v>
                </c:pt>
                <c:pt idx="186">
                  <c:v>7.8147733579349801</c:v>
                </c:pt>
                <c:pt idx="187">
                  <c:v>7.8854524395092698</c:v>
                </c:pt>
                <c:pt idx="188">
                  <c:v>7.9559551712361793</c:v>
                </c:pt>
                <c:pt idx="189">
                  <c:v>8.0262245791099502</c:v>
                </c:pt>
                <c:pt idx="190">
                  <c:v>8.0962366854753096</c:v>
                </c:pt>
                <c:pt idx="191">
                  <c:v>8.1659914903322495</c:v>
                </c:pt>
                <c:pt idx="192">
                  <c:v>8.2354889936807893</c:v>
                </c:pt>
                <c:pt idx="193">
                  <c:v>8.3047291955209204</c:v>
                </c:pt>
                <c:pt idx="194">
                  <c:v>8.3737120958526301</c:v>
                </c:pt>
                <c:pt idx="195">
                  <c:v>8.4424376946759505</c:v>
                </c:pt>
                <c:pt idx="196">
                  <c:v>8.5109059919908496</c:v>
                </c:pt>
                <c:pt idx="197">
                  <c:v>8.5791169877973399</c:v>
                </c:pt>
                <c:pt idx="198">
                  <c:v>8.6470706820954195</c:v>
                </c:pt>
                <c:pt idx="199">
                  <c:v>8.7147670748850903</c:v>
                </c:pt>
                <c:pt idx="200">
                  <c:v>8.7822626095073506</c:v>
                </c:pt>
                <c:pt idx="201">
                  <c:v>8.8496222456611502</c:v>
                </c:pt>
                <c:pt idx="202">
                  <c:v>8.9167497266862306</c:v>
                </c:pt>
                <c:pt idx="203">
                  <c:v>8.9836450525825686</c:v>
                </c:pt>
                <c:pt idx="204">
                  <c:v>9.0503082233501893</c:v>
                </c:pt>
                <c:pt idx="205">
                  <c:v>9.11673923898908</c:v>
                </c:pt>
                <c:pt idx="206">
                  <c:v>9.1829380994992498</c:v>
                </c:pt>
                <c:pt idx="207">
                  <c:v>9.2489048048806897</c:v>
                </c:pt>
                <c:pt idx="208">
                  <c:v>9.3146393551334103</c:v>
                </c:pt>
                <c:pt idx="209">
                  <c:v>9.3801417502574012</c:v>
                </c:pt>
                <c:pt idx="210">
                  <c:v>9.4454119902526603</c:v>
                </c:pt>
                <c:pt idx="211">
                  <c:v>9.5104500751191985</c:v>
                </c:pt>
                <c:pt idx="212">
                  <c:v>9.5752560048570086</c:v>
                </c:pt>
                <c:pt idx="213">
                  <c:v>9.6399649010553397</c:v>
                </c:pt>
                <c:pt idx="214">
                  <c:v>9.7044766430176104</c:v>
                </c:pt>
                <c:pt idx="215">
                  <c:v>9.7687785283673101</c:v>
                </c:pt>
                <c:pt idx="216">
                  <c:v>9.8328705571044495</c:v>
                </c:pt>
                <c:pt idx="217">
                  <c:v>9.8967527292290107</c:v>
                </c:pt>
                <c:pt idx="218">
                  <c:v>9.9604250447410188</c:v>
                </c:pt>
                <c:pt idx="219">
                  <c:v>10.023887503640401</c:v>
                </c:pt>
                <c:pt idx="220">
                  <c:v>10.0871401059273</c:v>
                </c:pt>
                <c:pt idx="221">
                  <c:v>10.150182851601601</c:v>
                </c:pt>
                <c:pt idx="222">
                  <c:v>10.2130157406633</c:v>
                </c:pt>
                <c:pt idx="223">
                  <c:v>10.275638773112501</c:v>
                </c:pt>
                <c:pt idx="224">
                  <c:v>10.338051948949101</c:v>
                </c:pt>
                <c:pt idx="225">
                  <c:v>10.400311079137801</c:v>
                </c:pt>
                <c:pt idx="226">
                  <c:v>10.4624382909498</c:v>
                </c:pt>
                <c:pt idx="227">
                  <c:v>10.524374258120099</c:v>
                </c:pt>
                <c:pt idx="228">
                  <c:v>10.5861189806485</c:v>
                </c:pt>
                <c:pt idx="229">
                  <c:v>10.647672458535199</c:v>
                </c:pt>
                <c:pt idx="230">
                  <c:v>10.7090346917802</c:v>
                </c:pt>
                <c:pt idx="231">
                  <c:v>10.770205680383398</c:v>
                </c:pt>
                <c:pt idx="232">
                  <c:v>10.831185424344898</c:v>
                </c:pt>
                <c:pt idx="233">
                  <c:v>10.891973923664599</c:v>
                </c:pt>
                <c:pt idx="234">
                  <c:v>10.952571178342501</c:v>
                </c:pt>
                <c:pt idx="235">
                  <c:v>11.012977188378699</c:v>
                </c:pt>
                <c:pt idx="236">
                  <c:v>11.0731919537732</c:v>
                </c:pt>
                <c:pt idx="237">
                  <c:v>11.133218538871299</c:v>
                </c:pt>
                <c:pt idx="238">
                  <c:v>11.1932050024338</c:v>
                </c:pt>
                <c:pt idx="239">
                  <c:v>11.2530230874293</c:v>
                </c:pt>
                <c:pt idx="240">
                  <c:v>11.312672793857901</c:v>
                </c:pt>
                <c:pt idx="241">
                  <c:v>12.6940601495214</c:v>
                </c:pt>
                <c:pt idx="242">
                  <c:v>13.9852369955249</c:v>
                </c:pt>
                <c:pt idx="243">
                  <c:v>15.195651066320401</c:v>
                </c:pt>
                <c:pt idx="244">
                  <c:v>16.3248947259763</c:v>
                </c:pt>
                <c:pt idx="245">
                  <c:v>17.380106754491798</c:v>
                </c:pt>
                <c:pt idx="246">
                  <c:v>18.359037755086401</c:v>
                </c:pt>
                <c:pt idx="247">
                  <c:v>19.270983460358703</c:v>
                </c:pt>
                <c:pt idx="248">
                  <c:v>20.1141842166139</c:v>
                </c:pt>
                <c:pt idx="249">
                  <c:v>20.897006119897501</c:v>
                </c:pt>
                <c:pt idx="250">
                  <c:v>21.619115489593302</c:v>
                </c:pt>
                <c:pt idx="251">
                  <c:v>22.295793552371599</c:v>
                </c:pt>
                <c:pt idx="252">
                  <c:v>22.9293800916329</c:v>
                </c:pt>
                <c:pt idx="253">
                  <c:v>23.5164450065908</c:v>
                </c:pt>
                <c:pt idx="254">
                  <c:v>24.056988297245397</c:v>
                </c:pt>
                <c:pt idx="255">
                  <c:v>24.564840366026598</c:v>
                </c:pt>
                <c:pt idx="256">
                  <c:v>25.0427362578132</c:v>
                </c:pt>
                <c:pt idx="257">
                  <c:v>25.4836606506714</c:v>
                </c:pt>
                <c:pt idx="258">
                  <c:v>25.887613544601297</c:v>
                </c:pt>
                <c:pt idx="259">
                  <c:v>26.213679331359199</c:v>
                </c:pt>
                <c:pt idx="260">
                  <c:v>26.4268490527346</c:v>
                </c:pt>
                <c:pt idx="261">
                  <c:v>26.5645504619958</c:v>
                </c:pt>
                <c:pt idx="262">
                  <c:v>26.626783559142797</c:v>
                </c:pt>
                <c:pt idx="263">
                  <c:v>26.694121351311502</c:v>
                </c:pt>
                <c:pt idx="264">
                  <c:v>26.7589146579407</c:v>
                </c:pt>
                <c:pt idx="265">
                  <c:v>26.797838956583298</c:v>
                </c:pt>
                <c:pt idx="266">
                  <c:v>26.810894247239101</c:v>
                </c:pt>
                <c:pt idx="267">
                  <c:v>26.838662032976501</c:v>
                </c:pt>
                <c:pt idx="268">
                  <c:v>26.857956924430002</c:v>
                </c:pt>
                <c:pt idx="269">
                  <c:v>26.868628813221299</c:v>
                </c:pt>
                <c:pt idx="270">
                  <c:v>26.873690998112298</c:v>
                </c:pt>
                <c:pt idx="271">
                  <c:v>26.901537058180502</c:v>
                </c:pt>
                <c:pt idx="272">
                  <c:v>26.906061147238898</c:v>
                </c:pt>
                <c:pt idx="273">
                  <c:v>26.908032458313102</c:v>
                </c:pt>
                <c:pt idx="274">
                  <c:v>26.908796873386901</c:v>
                </c:pt>
                <c:pt idx="275">
                  <c:v>26.909108621279298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0295-472E-8449-03781F4A1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08432"/>
        <c:axId val="967411384"/>
      </c:scatterChart>
      <c:valAx>
        <c:axId val="967408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1384"/>
        <c:crosses val="autoZero"/>
        <c:crossBetween val="midCat"/>
      </c:valAx>
      <c:valAx>
        <c:axId val="96741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Puristuslujuus</a:t>
                </a:r>
                <a:r>
                  <a:rPr lang="fi-FI" baseline="0"/>
                  <a:t> MPa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08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Lujuudenkehitys</a:t>
            </a:r>
            <a:r>
              <a:rPr lang="fi-FI" baseline="0"/>
              <a:t> (0 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Taul2!$H$4</c:f>
              <c:strCache>
                <c:ptCount val="1"/>
                <c:pt idx="0">
                  <c:v>Plus 280 kg/m3 (0,65)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Taul2!$K$6:$K$281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5.0563183595911298E-11</c:v>
                </c:pt>
                <c:pt idx="60">
                  <c:v>1.1684783395776699E-10</c:v>
                </c:pt>
                <c:pt idx="61">
                  <c:v>1.9393791612405302E-10</c:v>
                </c:pt>
                <c:pt idx="62">
                  <c:v>2.8183343009477001E-10</c:v>
                </c:pt>
                <c:pt idx="63">
                  <c:v>1.5978004689831699E-8</c:v>
                </c:pt>
                <c:pt idx="64">
                  <c:v>1.2888541609491799E-7</c:v>
                </c:pt>
                <c:pt idx="65">
                  <c:v>2.7894387439595297E-7</c:v>
                </c:pt>
                <c:pt idx="66">
                  <c:v>1.5608916589969499E-6</c:v>
                </c:pt>
                <c:pt idx="67">
                  <c:v>5.8956308068748106E-6</c:v>
                </c:pt>
                <c:pt idx="68">
                  <c:v>1.7833574883929198E-5</c:v>
                </c:pt>
                <c:pt idx="69">
                  <c:v>4.95180089599855E-5</c:v>
                </c:pt>
                <c:pt idx="70">
                  <c:v>1.0920345827540701E-4</c:v>
                </c:pt>
                <c:pt idx="71">
                  <c:v>2.1344381321748099E-4</c:v>
                </c:pt>
                <c:pt idx="72">
                  <c:v>3.8203825843689901E-4</c:v>
                </c:pt>
                <c:pt idx="73">
                  <c:v>6.36551920454693E-4</c:v>
                </c:pt>
                <c:pt idx="74">
                  <c:v>9.9953836744184009E-4</c:v>
                </c:pt>
                <c:pt idx="75">
                  <c:v>1.49304823205501E-3</c:v>
                </c:pt>
                <c:pt idx="76">
                  <c:v>2.1385935044010997E-3</c:v>
                </c:pt>
                <c:pt idx="77">
                  <c:v>2.9565736777806E-3</c:v>
                </c:pt>
                <c:pt idx="78">
                  <c:v>3.9659476723818204E-3</c:v>
                </c:pt>
                <c:pt idx="79">
                  <c:v>5.1843139668149496E-3</c:v>
                </c:pt>
                <c:pt idx="80">
                  <c:v>6.6270897754031307E-3</c:v>
                </c:pt>
                <c:pt idx="81">
                  <c:v>8.3077860995299513E-3</c:v>
                </c:pt>
                <c:pt idx="82">
                  <c:v>1.0238340862076201E-2</c:v>
                </c:pt>
                <c:pt idx="83">
                  <c:v>1.2428971372997899E-2</c:v>
                </c:pt>
                <c:pt idx="84">
                  <c:v>1.4888259668257601E-2</c:v>
                </c:pt>
                <c:pt idx="85">
                  <c:v>1.7623254986120197E-2</c:v>
                </c:pt>
                <c:pt idx="86">
                  <c:v>2.0639585872751599E-2</c:v>
                </c:pt>
                <c:pt idx="87">
                  <c:v>2.3941576357286803E-2</c:v>
                </c:pt>
                <c:pt idx="88">
                  <c:v>2.75323621763265E-2</c:v>
                </c:pt>
                <c:pt idx="89">
                  <c:v>3.1414004222485296E-2</c:v>
                </c:pt>
                <c:pt idx="90">
                  <c:v>3.5587713030335297E-2</c:v>
                </c:pt>
                <c:pt idx="91">
                  <c:v>4.0053703909704301E-2</c:v>
                </c:pt>
                <c:pt idx="92">
                  <c:v>4.4810559594367395E-2</c:v>
                </c:pt>
                <c:pt idx="93">
                  <c:v>4.9857900056257599E-2</c:v>
                </c:pt>
                <c:pt idx="94">
                  <c:v>5.5193098715494E-2</c:v>
                </c:pt>
                <c:pt idx="95">
                  <c:v>6.0814333513426799E-2</c:v>
                </c:pt>
                <c:pt idx="96">
                  <c:v>6.6719419887678905E-2</c:v>
                </c:pt>
                <c:pt idx="97">
                  <c:v>7.2903192781236609E-2</c:v>
                </c:pt>
                <c:pt idx="98">
                  <c:v>7.93649634062535E-2</c:v>
                </c:pt>
                <c:pt idx="99">
                  <c:v>8.6098437913365092E-2</c:v>
                </c:pt>
                <c:pt idx="100">
                  <c:v>9.3101274116449001E-2</c:v>
                </c:pt>
                <c:pt idx="101">
                  <c:v>0.100369437222953</c:v>
                </c:pt>
                <c:pt idx="102">
                  <c:v>0.10789620041464999</c:v>
                </c:pt>
                <c:pt idx="103">
                  <c:v>0.115679251600394</c:v>
                </c:pt>
                <c:pt idx="104">
                  <c:v>0.12370386047444901</c:v>
                </c:pt>
                <c:pt idx="105">
                  <c:v>0.13197474917964</c:v>
                </c:pt>
                <c:pt idx="106">
                  <c:v>0.140491917715964</c:v>
                </c:pt>
                <c:pt idx="107">
                  <c:v>0.14923539488311302</c:v>
                </c:pt>
                <c:pt idx="108">
                  <c:v>0.158212630866221</c:v>
                </c:pt>
                <c:pt idx="109">
                  <c:v>0.16742553690840198</c:v>
                </c:pt>
                <c:pt idx="110">
                  <c:v>0.17685813338841599</c:v>
                </c:pt>
                <c:pt idx="111">
                  <c:v>0.186501141819641</c:v>
                </c:pt>
                <c:pt idx="112">
                  <c:v>0.196364630730648</c:v>
                </c:pt>
                <c:pt idx="113">
                  <c:v>0.20644338307015</c:v>
                </c:pt>
                <c:pt idx="114">
                  <c:v>0.21671177600047101</c:v>
                </c:pt>
                <c:pt idx="115">
                  <c:v>0.22718541789844901</c:v>
                </c:pt>
                <c:pt idx="116">
                  <c:v>0.23786430876408599</c:v>
                </c:pt>
                <c:pt idx="117">
                  <c:v>0.24872231150890201</c:v>
                </c:pt>
                <c:pt idx="118">
                  <c:v>0.25976719810286703</c:v>
                </c:pt>
                <c:pt idx="119">
                  <c:v>0.271002596121803</c:v>
                </c:pt>
                <c:pt idx="120">
                  <c:v>0.28240526531854804</c:v>
                </c:pt>
                <c:pt idx="121">
                  <c:v>0.29395686919799502</c:v>
                </c:pt>
                <c:pt idx="122">
                  <c:v>0.30567472699868997</c:v>
                </c:pt>
                <c:pt idx="123">
                  <c:v>0.31755883872063401</c:v>
                </c:pt>
                <c:pt idx="124">
                  <c:v>0.32960920436382701</c:v>
                </c:pt>
                <c:pt idx="125">
                  <c:v>0.34182582392826899</c:v>
                </c:pt>
                <c:pt idx="126">
                  <c:v>0.35420869741395899</c:v>
                </c:pt>
                <c:pt idx="127">
                  <c:v>0.366710696511233</c:v>
                </c:pt>
                <c:pt idx="128">
                  <c:v>0.37935327613726399</c:v>
                </c:pt>
                <c:pt idx="129">
                  <c:v>0.39214645550259802</c:v>
                </c:pt>
                <c:pt idx="130">
                  <c:v>0.40509023460723498</c:v>
                </c:pt>
                <c:pt idx="131">
                  <c:v>0.41818461345117497</c:v>
                </c:pt>
                <c:pt idx="132">
                  <c:v>0.431429592034417</c:v>
                </c:pt>
                <c:pt idx="133">
                  <c:v>0.44481764750791997</c:v>
                </c:pt>
                <c:pt idx="134">
                  <c:v>0.45828267075029899</c:v>
                </c:pt>
                <c:pt idx="135">
                  <c:v>0.47187777627053201</c:v>
                </c:pt>
                <c:pt idx="136">
                  <c:v>0.48560296406862002</c:v>
                </c:pt>
                <c:pt idx="137">
                  <c:v>0.49945823414456197</c:v>
                </c:pt>
                <c:pt idx="138">
                  <c:v>0.51344358649835897</c:v>
                </c:pt>
                <c:pt idx="139">
                  <c:v>0.52755902113001096</c:v>
                </c:pt>
                <c:pt idx="140">
                  <c:v>0.541759998529737</c:v>
                </c:pt>
                <c:pt idx="141">
                  <c:v>0.55600618720137096</c:v>
                </c:pt>
                <c:pt idx="142">
                  <c:v>0.57035208139250104</c:v>
                </c:pt>
                <c:pt idx="143">
                  <c:v>0.58479768110312602</c:v>
                </c:pt>
                <c:pt idx="144">
                  <c:v>0.59934298633324901</c:v>
                </c:pt>
                <c:pt idx="145">
                  <c:v>0.613987997082867</c:v>
                </c:pt>
                <c:pt idx="146">
                  <c:v>0.628732713351982</c:v>
                </c:pt>
                <c:pt idx="147">
                  <c:v>0.643577135140593</c:v>
                </c:pt>
                <c:pt idx="148">
                  <c:v>0.65852126244870002</c:v>
                </c:pt>
                <c:pt idx="149">
                  <c:v>0.67356509527630404</c:v>
                </c:pt>
                <c:pt idx="150">
                  <c:v>0.68870863362340395</c:v>
                </c:pt>
                <c:pt idx="151">
                  <c:v>0.7039518774899991</c:v>
                </c:pt>
                <c:pt idx="152">
                  <c:v>0.71929482687609092</c:v>
                </c:pt>
                <c:pt idx="153">
                  <c:v>0.73473510575756307</c:v>
                </c:pt>
                <c:pt idx="154">
                  <c:v>0.75016191854849101</c:v>
                </c:pt>
                <c:pt idx="155">
                  <c:v>0.76567242715728501</c:v>
                </c:pt>
                <c:pt idx="156">
                  <c:v>0.78126663158394694</c:v>
                </c:pt>
                <c:pt idx="157">
                  <c:v>0.79694453182847602</c:v>
                </c:pt>
                <c:pt idx="158">
                  <c:v>0.81270612789087304</c:v>
                </c:pt>
                <c:pt idx="159">
                  <c:v>0.828551419771136</c:v>
                </c:pt>
                <c:pt idx="160">
                  <c:v>0.844480407469267</c:v>
                </c:pt>
                <c:pt idx="161">
                  <c:v>0.86049309098526494</c:v>
                </c:pt>
                <c:pt idx="162">
                  <c:v>0.87658947031913004</c:v>
                </c:pt>
                <c:pt idx="163">
                  <c:v>0.89276954547086296</c:v>
                </c:pt>
                <c:pt idx="164">
                  <c:v>0.90903331644046292</c:v>
                </c:pt>
                <c:pt idx="165">
                  <c:v>0.92538078322792994</c:v>
                </c:pt>
                <c:pt idx="166">
                  <c:v>0.941811945833264</c:v>
                </c:pt>
                <c:pt idx="167">
                  <c:v>0.95824094044922392</c:v>
                </c:pt>
                <c:pt idx="168">
                  <c:v>0.97468775009532993</c:v>
                </c:pt>
                <c:pt idx="169">
                  <c:v>0.99119886800995394</c:v>
                </c:pt>
                <c:pt idx="170">
                  <c:v>1.0077742941930901</c:v>
                </c:pt>
                <c:pt idx="171">
                  <c:v>1.0244140286447501</c:v>
                </c:pt>
                <c:pt idx="172">
                  <c:v>1.04111807136493</c:v>
                </c:pt>
                <c:pt idx="173">
                  <c:v>1.05788642235363</c:v>
                </c:pt>
                <c:pt idx="174">
                  <c:v>1.0747190816108501</c:v>
                </c:pt>
                <c:pt idx="175">
                  <c:v>1.09161604913659</c:v>
                </c:pt>
                <c:pt idx="176">
                  <c:v>1.1085773249308399</c:v>
                </c:pt>
                <c:pt idx="177">
                  <c:v>1.1256029089936099</c:v>
                </c:pt>
                <c:pt idx="178">
                  <c:v>1.14269280132491</c:v>
                </c:pt>
                <c:pt idx="179">
                  <c:v>1.1598470019247198</c:v>
                </c:pt>
                <c:pt idx="180">
                  <c:v>1.1770408012209801</c:v>
                </c:pt>
                <c:pt idx="181">
                  <c:v>1.1942118678758902</c:v>
                </c:pt>
                <c:pt idx="182">
                  <c:v>1.2114322154396902</c:v>
                </c:pt>
                <c:pt idx="183">
                  <c:v>1.2287018439124</c:v>
                </c:pt>
                <c:pt idx="184">
                  <c:v>1.24602075329401</c:v>
                </c:pt>
                <c:pt idx="185">
                  <c:v>1.2633889435845098</c:v>
                </c:pt>
                <c:pt idx="186">
                  <c:v>1.28080641478391</c:v>
                </c:pt>
                <c:pt idx="187">
                  <c:v>1.2982731668922201</c:v>
                </c:pt>
                <c:pt idx="188">
                  <c:v>1.31578919990942</c:v>
                </c:pt>
                <c:pt idx="189">
                  <c:v>1.3333545138355201</c:v>
                </c:pt>
                <c:pt idx="190">
                  <c:v>1.35096910867052</c:v>
                </c:pt>
                <c:pt idx="191">
                  <c:v>1.3686329844144201</c:v>
                </c:pt>
                <c:pt idx="192">
                  <c:v>1.38634614106722</c:v>
                </c:pt>
                <c:pt idx="193">
                  <c:v>1.40410857862892</c:v>
                </c:pt>
                <c:pt idx="194">
                  <c:v>1.4218497429774302</c:v>
                </c:pt>
                <c:pt idx="195">
                  <c:v>1.4396170389912402</c:v>
                </c:pt>
                <c:pt idx="196">
                  <c:v>1.45742196999637</c:v>
                </c:pt>
                <c:pt idx="197">
                  <c:v>1.47526453599281</c:v>
                </c:pt>
                <c:pt idx="198">
                  <c:v>1.4931447369805699</c:v>
                </c:pt>
                <c:pt idx="199">
                  <c:v>1.5110625729596401</c:v>
                </c:pt>
                <c:pt idx="200">
                  <c:v>1.52901804393003</c:v>
                </c:pt>
                <c:pt idx="201">
                  <c:v>1.54701114989174</c:v>
                </c:pt>
                <c:pt idx="202">
                  <c:v>1.5650418908447601</c:v>
                </c:pt>
                <c:pt idx="203">
                  <c:v>1.5831102667890899</c:v>
                </c:pt>
                <c:pt idx="204">
                  <c:v>1.6012162777247401</c:v>
                </c:pt>
                <c:pt idx="205">
                  <c:v>1.61935992365171</c:v>
                </c:pt>
                <c:pt idx="206">
                  <c:v>1.63754120456999</c:v>
                </c:pt>
                <c:pt idx="207">
                  <c:v>1.6557096051412901</c:v>
                </c:pt>
                <c:pt idx="208">
                  <c:v>1.6738448578115799</c:v>
                </c:pt>
                <c:pt idx="209">
                  <c:v>1.6920019010638598</c:v>
                </c:pt>
                <c:pt idx="210">
                  <c:v>1.7101807348981199</c:v>
                </c:pt>
                <c:pt idx="211">
                  <c:v>1.72838135931436</c:v>
                </c:pt>
                <c:pt idx="212">
                  <c:v>1.74660377431259</c:v>
                </c:pt>
                <c:pt idx="213">
                  <c:v>1.7648479798928101</c:v>
                </c:pt>
                <c:pt idx="214">
                  <c:v>1.7831139760550101</c:v>
                </c:pt>
                <c:pt idx="215">
                  <c:v>1.8014017627991998</c:v>
                </c:pt>
                <c:pt idx="216">
                  <c:v>1.8197113401253702</c:v>
                </c:pt>
                <c:pt idx="217">
                  <c:v>1.83804270803353</c:v>
                </c:pt>
                <c:pt idx="218">
                  <c:v>1.8563958665236699</c:v>
                </c:pt>
                <c:pt idx="219">
                  <c:v>1.8747708155958001</c:v>
                </c:pt>
                <c:pt idx="220">
                  <c:v>1.8931675552499201</c:v>
                </c:pt>
                <c:pt idx="221">
                  <c:v>1.91158608548602</c:v>
                </c:pt>
                <c:pt idx="222">
                  <c:v>1.9300264063041002</c:v>
                </c:pt>
                <c:pt idx="223">
                  <c:v>1.94848851770417</c:v>
                </c:pt>
                <c:pt idx="224">
                  <c:v>1.9669724196862299</c:v>
                </c:pt>
                <c:pt idx="225">
                  <c:v>1.98547811225027</c:v>
                </c:pt>
                <c:pt idx="226">
                  <c:v>2.0040055953963001</c:v>
                </c:pt>
                <c:pt idx="227">
                  <c:v>2.0225548691243103</c:v>
                </c:pt>
                <c:pt idx="228">
                  <c:v>2.0411259334343099</c:v>
                </c:pt>
                <c:pt idx="229">
                  <c:v>2.0597187883262902</c:v>
                </c:pt>
                <c:pt idx="230">
                  <c:v>2.0783334338002599</c:v>
                </c:pt>
                <c:pt idx="231">
                  <c:v>2.0969698698562098</c:v>
                </c:pt>
                <c:pt idx="232">
                  <c:v>2.1156280964941501</c:v>
                </c:pt>
                <c:pt idx="233">
                  <c:v>2.13430811371407</c:v>
                </c:pt>
                <c:pt idx="234">
                  <c:v>2.1529361129262901</c:v>
                </c:pt>
                <c:pt idx="235">
                  <c:v>2.1715444430315003</c:v>
                </c:pt>
                <c:pt idx="236">
                  <c:v>2.1901666523334002</c:v>
                </c:pt>
                <c:pt idx="237">
                  <c:v>2.2088027408319801</c:v>
                </c:pt>
                <c:pt idx="238">
                  <c:v>2.22745270852724</c:v>
                </c:pt>
                <c:pt idx="239">
                  <c:v>2.24611655541919</c:v>
                </c:pt>
                <c:pt idx="240">
                  <c:v>2.2647942815078199</c:v>
                </c:pt>
                <c:pt idx="241">
                  <c:v>2.7166193757153101</c:v>
                </c:pt>
                <c:pt idx="242">
                  <c:v>3.16981251479785</c:v>
                </c:pt>
                <c:pt idx="243">
                  <c:v>3.62001066652586</c:v>
                </c:pt>
                <c:pt idx="244">
                  <c:v>4.0614899631667898</c:v>
                </c:pt>
                <c:pt idx="245">
                  <c:v>4.4937134827174701</c:v>
                </c:pt>
                <c:pt idx="246">
                  <c:v>4.9144736354469902</c:v>
                </c:pt>
                <c:pt idx="247">
                  <c:v>5.3231358966729694</c:v>
                </c:pt>
                <c:pt idx="248">
                  <c:v>5.71904246559503</c:v>
                </c:pt>
                <c:pt idx="249">
                  <c:v>6.1004331227509496</c:v>
                </c:pt>
                <c:pt idx="250">
                  <c:v>6.4683037045045406</c:v>
                </c:pt>
                <c:pt idx="251">
                  <c:v>6.8227712814665606</c:v>
                </c:pt>
                <c:pt idx="252">
                  <c:v>7.1637841677043195</c:v>
                </c:pt>
                <c:pt idx="253">
                  <c:v>7.4913423632178402</c:v>
                </c:pt>
                <c:pt idx="254">
                  <c:v>7.8054458680070899</c:v>
                </c:pt>
                <c:pt idx="255">
                  <c:v>8.1094822073702009</c:v>
                </c:pt>
                <c:pt idx="256">
                  <c:v>8.4025494718903992</c:v>
                </c:pt>
                <c:pt idx="257">
                  <c:v>8.6838382945786989</c:v>
                </c:pt>
                <c:pt idx="258">
                  <c:v>8.9533486754351195</c:v>
                </c:pt>
                <c:pt idx="259">
                  <c:v>9.2127688418071898</c:v>
                </c:pt>
                <c:pt idx="260">
                  <c:v>9.4656948318670384</c:v>
                </c:pt>
                <c:pt idx="261">
                  <c:v>9.7091357670687302</c:v>
                </c:pt>
                <c:pt idx="262">
                  <c:v>9.9430916474122597</c:v>
                </c:pt>
                <c:pt idx="263">
                  <c:v>10.1675624728976</c:v>
                </c:pt>
                <c:pt idx="264">
                  <c:v>10.3873362818817</c:v>
                </c:pt>
                <c:pt idx="265">
                  <c:v>10.6004723553965</c:v>
                </c:pt>
                <c:pt idx="266">
                  <c:v>10.806258075803399</c:v>
                </c:pt>
                <c:pt idx="267">
                  <c:v>11.004693443102299</c:v>
                </c:pt>
                <c:pt idx="268">
                  <c:v>11.1973487140313</c:v>
                </c:pt>
                <c:pt idx="269">
                  <c:v>11.3863722408787</c:v>
                </c:pt>
                <c:pt idx="270">
                  <c:v>11.569744212403299</c:v>
                </c:pt>
                <c:pt idx="271">
                  <c:v>13.178774514347701</c:v>
                </c:pt>
                <c:pt idx="272">
                  <c:v>13.863570890708999</c:v>
                </c:pt>
                <c:pt idx="273">
                  <c:v>14.486328999195401</c:v>
                </c:pt>
                <c:pt idx="274">
                  <c:v>15.0568732272347</c:v>
                </c:pt>
                <c:pt idx="275">
                  <c:v>15.58461385389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C5E-4D8F-ADF7-15FAFC09FD3F}"/>
            </c:ext>
          </c:extLst>
        </c:ser>
        <c:ser>
          <c:idx val="1"/>
          <c:order val="1"/>
          <c:tx>
            <c:strRef>
              <c:f>Taul2!$W$4</c:f>
              <c:strCache>
                <c:ptCount val="1"/>
                <c:pt idx="0">
                  <c:v>Plus 310 kg/m3 (0,60)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Taul2!$Z$6:$Z$281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1.50616786493075E-9</c:v>
                </c:pt>
                <c:pt idx="55">
                  <c:v>9.0346135741431501E-9</c:v>
                </c:pt>
                <c:pt idx="56">
                  <c:v>1.8840108825113399E-8</c:v>
                </c:pt>
                <c:pt idx="57">
                  <c:v>3.0922653617841697E-8</c:v>
                </c:pt>
                <c:pt idx="58">
                  <c:v>7.3533419211631803E-8</c:v>
                </c:pt>
                <c:pt idx="59">
                  <c:v>1.8442886713393201E-6</c:v>
                </c:pt>
                <c:pt idx="60">
                  <c:v>4.28346130203348E-6</c:v>
                </c:pt>
                <c:pt idx="61">
                  <c:v>1.5495593698866101E-5</c:v>
                </c:pt>
                <c:pt idx="62">
                  <c:v>4.8282932707043398E-5</c:v>
                </c:pt>
                <c:pt idx="63">
                  <c:v>1.2336560369740601E-4</c:v>
                </c:pt>
                <c:pt idx="64">
                  <c:v>2.70640668859196E-4</c:v>
                </c:pt>
                <c:pt idx="65">
                  <c:v>5.2712537767390596E-4</c:v>
                </c:pt>
                <c:pt idx="66">
                  <c:v>9.3604715877299493E-4</c:v>
                </c:pt>
                <c:pt idx="67">
                  <c:v>1.5419865454131701E-3</c:v>
                </c:pt>
                <c:pt idx="68">
                  <c:v>2.3850889013389003E-3</c:v>
                </c:pt>
                <c:pt idx="69">
                  <c:v>3.5047716082500001E-3</c:v>
                </c:pt>
                <c:pt idx="70">
                  <c:v>4.9377556581555303E-3</c:v>
                </c:pt>
                <c:pt idx="71">
                  <c:v>6.7179209518630698E-3</c:v>
                </c:pt>
                <c:pt idx="72">
                  <c:v>8.8719649698710806E-3</c:v>
                </c:pt>
                <c:pt idx="73">
                  <c:v>1.14239137216278E-2</c:v>
                </c:pt>
                <c:pt idx="74">
                  <c:v>1.4393938750761E-2</c:v>
                </c:pt>
                <c:pt idx="75">
                  <c:v>1.77991919895523E-2</c:v>
                </c:pt>
                <c:pt idx="76">
                  <c:v>2.1651448938139899E-2</c:v>
                </c:pt>
                <c:pt idx="77">
                  <c:v>2.596017770095E-2</c:v>
                </c:pt>
                <c:pt idx="78">
                  <c:v>3.07320044941525E-2</c:v>
                </c:pt>
                <c:pt idx="79">
                  <c:v>3.5971189146520803E-2</c:v>
                </c:pt>
                <c:pt idx="80">
                  <c:v>4.1679426511949197E-2</c:v>
                </c:pt>
                <c:pt idx="81">
                  <c:v>4.7855584936562501E-2</c:v>
                </c:pt>
                <c:pt idx="82">
                  <c:v>5.4498111938164701E-2</c:v>
                </c:pt>
                <c:pt idx="83">
                  <c:v>6.1602360804469396E-2</c:v>
                </c:pt>
                <c:pt idx="84">
                  <c:v>6.9164433353954696E-2</c:v>
                </c:pt>
                <c:pt idx="85">
                  <c:v>7.7179426702614906E-2</c:v>
                </c:pt>
                <c:pt idx="86">
                  <c:v>8.5638973427352799E-2</c:v>
                </c:pt>
                <c:pt idx="87">
                  <c:v>9.4536134962483989E-2</c:v>
                </c:pt>
                <c:pt idx="88">
                  <c:v>0.10386460895939299</c:v>
                </c:pt>
                <c:pt idx="89">
                  <c:v>0.11361438194641399</c:v>
                </c:pt>
                <c:pt idx="90">
                  <c:v>0.12377539192718699</c:v>
                </c:pt>
                <c:pt idx="91">
                  <c:v>0.13434158605451701</c:v>
                </c:pt>
                <c:pt idx="92">
                  <c:v>0.145302736320089</c:v>
                </c:pt>
                <c:pt idx="93">
                  <c:v>0.15663279471272601</c:v>
                </c:pt>
                <c:pt idx="94">
                  <c:v>0.16833642452409101</c:v>
                </c:pt>
                <c:pt idx="95">
                  <c:v>0.180411443436434</c:v>
                </c:pt>
                <c:pt idx="96">
                  <c:v>0.19282496048834899</c:v>
                </c:pt>
                <c:pt idx="97">
                  <c:v>0.205593762936991</c:v>
                </c:pt>
                <c:pt idx="98">
                  <c:v>0.218710176826031</c:v>
                </c:pt>
                <c:pt idx="99">
                  <c:v>0.23213344393725599</c:v>
                </c:pt>
                <c:pt idx="100">
                  <c:v>0.24588576152679401</c:v>
                </c:pt>
                <c:pt idx="101">
                  <c:v>0.25995510342157102</c:v>
                </c:pt>
                <c:pt idx="102">
                  <c:v>0.27430750117668201</c:v>
                </c:pt>
                <c:pt idx="103">
                  <c:v>0.28896305101823899</c:v>
                </c:pt>
                <c:pt idx="104">
                  <c:v>0.30390576484054405</c:v>
                </c:pt>
                <c:pt idx="105">
                  <c:v>0.31910970467003302</c:v>
                </c:pt>
                <c:pt idx="106">
                  <c:v>0.33459206852428303</c:v>
                </c:pt>
                <c:pt idx="107">
                  <c:v>0.35031923202508503</c:v>
                </c:pt>
                <c:pt idx="108">
                  <c:v>0.36626051775206497</c:v>
                </c:pt>
                <c:pt idx="109">
                  <c:v>0.38244015560796402</c:v>
                </c:pt>
                <c:pt idx="110">
                  <c:v>0.39885814559278104</c:v>
                </c:pt>
                <c:pt idx="111">
                  <c:v>0.415514487706515</c:v>
                </c:pt>
                <c:pt idx="112">
                  <c:v>0.43240918194916905</c:v>
                </c:pt>
                <c:pt idx="113">
                  <c:v>0.44948483340333001</c:v>
                </c:pt>
                <c:pt idx="114">
                  <c:v>0.46675251411771401</c:v>
                </c:pt>
                <c:pt idx="115">
                  <c:v>0.484233227340442</c:v>
                </c:pt>
                <c:pt idx="116">
                  <c:v>0.50192697307151402</c:v>
                </c:pt>
                <c:pt idx="117">
                  <c:v>0.51983375131093101</c:v>
                </c:pt>
                <c:pt idx="118">
                  <c:v>0.53795356205869194</c:v>
                </c:pt>
                <c:pt idx="119">
                  <c:v>0.55618713852213297</c:v>
                </c:pt>
                <c:pt idx="120">
                  <c:v>0.57459164124275797</c:v>
                </c:pt>
                <c:pt idx="121">
                  <c:v>0.593176297325128</c:v>
                </c:pt>
                <c:pt idx="122">
                  <c:v>0.61194110676924107</c:v>
                </c:pt>
                <c:pt idx="123">
                  <c:v>0.63088606957509796</c:v>
                </c:pt>
                <c:pt idx="124">
                  <c:v>0.64999647533865701</c:v>
                </c:pt>
                <c:pt idx="125">
                  <c:v>0.66913531248397407</c:v>
                </c:pt>
                <c:pt idx="126">
                  <c:v>0.68840679453900899</c:v>
                </c:pt>
                <c:pt idx="127">
                  <c:v>0.70781092150376101</c:v>
                </c:pt>
                <c:pt idx="128">
                  <c:v>0.72734769337823002</c:v>
                </c:pt>
                <c:pt idx="129">
                  <c:v>0.74701711016241701</c:v>
                </c:pt>
                <c:pt idx="130">
                  <c:v>0.76681917185632198</c:v>
                </c:pt>
                <c:pt idx="131">
                  <c:v>0.78675387845994404</c:v>
                </c:pt>
                <c:pt idx="132">
                  <c:v>0.80682122997328398</c:v>
                </c:pt>
                <c:pt idx="133">
                  <c:v>0.8270212263963399</c:v>
                </c:pt>
                <c:pt idx="134">
                  <c:v>0.84735386772911492</c:v>
                </c:pt>
                <c:pt idx="135">
                  <c:v>0.86781915397160703</c:v>
                </c:pt>
                <c:pt idx="136">
                  <c:v>0.88834275324213197</c:v>
                </c:pt>
                <c:pt idx="137">
                  <c:v>0.90890995781009298</c:v>
                </c:pt>
                <c:pt idx="138">
                  <c:v>0.92958581161521592</c:v>
                </c:pt>
                <c:pt idx="139">
                  <c:v>0.95037031465750199</c:v>
                </c:pt>
                <c:pt idx="140">
                  <c:v>0.97126346693694898</c:v>
                </c:pt>
                <c:pt idx="141">
                  <c:v>0.992265268453558</c:v>
                </c:pt>
                <c:pt idx="142">
                  <c:v>1.0133757192073201</c:v>
                </c:pt>
                <c:pt idx="143">
                  <c:v>1.0345948191982599</c:v>
                </c:pt>
                <c:pt idx="144">
                  <c:v>1.0559225684263498</c:v>
                </c:pt>
                <c:pt idx="145">
                  <c:v>1.0773589668916101</c:v>
                </c:pt>
                <c:pt idx="146">
                  <c:v>1.0989040145940301</c:v>
                </c:pt>
                <c:pt idx="147">
                  <c:v>1.1205577115336101</c:v>
                </c:pt>
                <c:pt idx="148">
                  <c:v>1.1421568579388601</c:v>
                </c:pt>
                <c:pt idx="149">
                  <c:v>1.1638229669551901</c:v>
                </c:pt>
                <c:pt idx="150">
                  <c:v>1.18556932890579</c:v>
                </c:pt>
                <c:pt idx="151">
                  <c:v>1.2073959437906601</c:v>
                </c:pt>
                <c:pt idx="152">
                  <c:v>1.2293028116097999</c:v>
                </c:pt>
                <c:pt idx="153">
                  <c:v>1.2512899323632201</c:v>
                </c:pt>
                <c:pt idx="154">
                  <c:v>1.27335730605092</c:v>
                </c:pt>
                <c:pt idx="155">
                  <c:v>1.2955049326728798</c:v>
                </c:pt>
                <c:pt idx="156">
                  <c:v>1.3177328122291199</c:v>
                </c:pt>
                <c:pt idx="157">
                  <c:v>1.34004094471963</c:v>
                </c:pt>
                <c:pt idx="158">
                  <c:v>1.3624293301444099</c:v>
                </c:pt>
                <c:pt idx="159">
                  <c:v>1.38485726015441</c:v>
                </c:pt>
                <c:pt idx="160">
                  <c:v>1.4072672049459101</c:v>
                </c:pt>
                <c:pt idx="161">
                  <c:v>1.4297364205090399</c:v>
                </c:pt>
                <c:pt idx="162">
                  <c:v>1.45226490684381</c:v>
                </c:pt>
                <c:pt idx="163">
                  <c:v>1.47485266395022</c:v>
                </c:pt>
                <c:pt idx="164">
                  <c:v>1.4974996918282599</c:v>
                </c:pt>
                <c:pt idx="165">
                  <c:v>1.5202059904779301</c:v>
                </c:pt>
                <c:pt idx="166">
                  <c:v>1.54297155989924</c:v>
                </c:pt>
                <c:pt idx="167">
                  <c:v>1.5657964000921898</c:v>
                </c:pt>
                <c:pt idx="168">
                  <c:v>1.5886805110567799</c:v>
                </c:pt>
                <c:pt idx="169">
                  <c:v>1.61162389279299</c:v>
                </c:pt>
                <c:pt idx="170">
                  <c:v>1.6346265453008499</c:v>
                </c:pt>
                <c:pt idx="171">
                  <c:v>1.6576192094666999</c:v>
                </c:pt>
                <c:pt idx="172">
                  <c:v>1.6806325529394301</c:v>
                </c:pt>
                <c:pt idx="173">
                  <c:v>1.7036898235265601</c:v>
                </c:pt>
                <c:pt idx="174">
                  <c:v>1.7267910212280899</c:v>
                </c:pt>
                <c:pt idx="175">
                  <c:v>1.7499361460440201</c:v>
                </c:pt>
                <c:pt idx="176">
                  <c:v>1.7731251979743601</c:v>
                </c:pt>
                <c:pt idx="177">
                  <c:v>1.7963581770190999</c:v>
                </c:pt>
                <c:pt idx="178">
                  <c:v>1.8196350831782302</c:v>
                </c:pt>
                <c:pt idx="179">
                  <c:v>1.8429559164517701</c:v>
                </c:pt>
                <c:pt idx="180">
                  <c:v>1.86632067683972</c:v>
                </c:pt>
                <c:pt idx="181">
                  <c:v>1.8897293643420598</c:v>
                </c:pt>
                <c:pt idx="182">
                  <c:v>1.91316623624292</c:v>
                </c:pt>
                <c:pt idx="183">
                  <c:v>1.9365388034030002</c:v>
                </c:pt>
                <c:pt idx="184">
                  <c:v>1.95993603463399</c:v>
                </c:pt>
                <c:pt idx="185">
                  <c:v>1.9833579299359201</c:v>
                </c:pt>
                <c:pt idx="186">
                  <c:v>2.00680448930876</c:v>
                </c:pt>
                <c:pt idx="187">
                  <c:v>2.0302757127525299</c:v>
                </c:pt>
                <c:pt idx="188">
                  <c:v>2.0537716002672202</c:v>
                </c:pt>
                <c:pt idx="189">
                  <c:v>2.07729215185284</c:v>
                </c:pt>
                <c:pt idx="190">
                  <c:v>2.1008373675093801</c:v>
                </c:pt>
                <c:pt idx="191">
                  <c:v>2.12440724723684</c:v>
                </c:pt>
                <c:pt idx="192">
                  <c:v>2.1480017910352296</c:v>
                </c:pt>
                <c:pt idx="193">
                  <c:v>2.1716209989045501</c:v>
                </c:pt>
                <c:pt idx="194">
                  <c:v>2.1952648708447802</c:v>
                </c:pt>
                <c:pt idx="195">
                  <c:v>2.2189334068559399</c:v>
                </c:pt>
                <c:pt idx="196">
                  <c:v>2.2426266069380301</c:v>
                </c:pt>
                <c:pt idx="197">
                  <c:v>2.2663444710910401</c:v>
                </c:pt>
                <c:pt idx="198">
                  <c:v>2.29008699931497</c:v>
                </c:pt>
                <c:pt idx="199">
                  <c:v>2.3138541916098303</c:v>
                </c:pt>
                <c:pt idx="200">
                  <c:v>2.33764604797561</c:v>
                </c:pt>
                <c:pt idx="201">
                  <c:v>2.3614625684123101</c:v>
                </c:pt>
                <c:pt idx="202">
                  <c:v>2.3853037529199397</c:v>
                </c:pt>
                <c:pt idx="203">
                  <c:v>2.40916960149849</c:v>
                </c:pt>
                <c:pt idx="204">
                  <c:v>2.43306011414797</c:v>
                </c:pt>
                <c:pt idx="205">
                  <c:v>2.4569752908683697</c:v>
                </c:pt>
                <c:pt idx="206">
                  <c:v>2.4808166751023499</c:v>
                </c:pt>
                <c:pt idx="207">
                  <c:v>2.5046695166977804</c:v>
                </c:pt>
                <c:pt idx="208">
                  <c:v>2.5285384632933701</c:v>
                </c:pt>
                <c:pt idx="209">
                  <c:v>2.5524235148891203</c:v>
                </c:pt>
                <c:pt idx="210">
                  <c:v>2.5763246714850303</c:v>
                </c:pt>
                <c:pt idx="211">
                  <c:v>2.6002419330811004</c:v>
                </c:pt>
                <c:pt idx="212">
                  <c:v>2.62417529967732</c:v>
                </c:pt>
                <c:pt idx="213">
                  <c:v>2.6481247712737099</c:v>
                </c:pt>
                <c:pt idx="214">
                  <c:v>2.6720903478702502</c:v>
                </c:pt>
                <c:pt idx="215">
                  <c:v>2.6960720294669498</c:v>
                </c:pt>
                <c:pt idx="216">
                  <c:v>2.7200698160638197</c:v>
                </c:pt>
                <c:pt idx="217">
                  <c:v>2.74408370766084</c:v>
                </c:pt>
                <c:pt idx="218">
                  <c:v>2.7681137042580199</c:v>
                </c:pt>
                <c:pt idx="219">
                  <c:v>2.7921598058553601</c:v>
                </c:pt>
                <c:pt idx="220">
                  <c:v>2.8162220124528599</c:v>
                </c:pt>
                <c:pt idx="221">
                  <c:v>2.8403003240505202</c:v>
                </c:pt>
                <c:pt idx="222">
                  <c:v>2.8643947406483399</c:v>
                </c:pt>
                <c:pt idx="223">
                  <c:v>2.8885052622463099</c:v>
                </c:pt>
                <c:pt idx="224">
                  <c:v>2.9126318888444498</c:v>
                </c:pt>
                <c:pt idx="225">
                  <c:v>2.9367746204427401</c:v>
                </c:pt>
                <c:pt idx="226">
                  <c:v>2.9609334570411998</c:v>
                </c:pt>
                <c:pt idx="227">
                  <c:v>2.9851083986398099</c:v>
                </c:pt>
                <c:pt idx="228">
                  <c:v>3.0092994452385802</c:v>
                </c:pt>
                <c:pt idx="229">
                  <c:v>3.0334062660905299</c:v>
                </c:pt>
                <c:pt idx="230">
                  <c:v>3.0574890313143501</c:v>
                </c:pt>
                <c:pt idx="231">
                  <c:v>3.0815769768098802</c:v>
                </c:pt>
                <c:pt idx="232">
                  <c:v>3.1056701025771201</c:v>
                </c:pt>
                <c:pt idx="233">
                  <c:v>3.1297684086160902</c:v>
                </c:pt>
                <c:pt idx="234">
                  <c:v>3.1538718949267701</c:v>
                </c:pt>
                <c:pt idx="235">
                  <c:v>3.1779805615091599</c:v>
                </c:pt>
                <c:pt idx="236">
                  <c:v>3.2020944083632799</c:v>
                </c:pt>
                <c:pt idx="237">
                  <c:v>3.2262134354891101</c:v>
                </c:pt>
                <c:pt idx="238">
                  <c:v>3.2503376428866599</c:v>
                </c:pt>
                <c:pt idx="239">
                  <c:v>3.27446703055592</c:v>
                </c:pt>
                <c:pt idx="240">
                  <c:v>3.2986015984969002</c:v>
                </c:pt>
                <c:pt idx="241">
                  <c:v>3.8757160297567004</c:v>
                </c:pt>
                <c:pt idx="242">
                  <c:v>4.4453245178697696</c:v>
                </c:pt>
                <c:pt idx="243">
                  <c:v>4.9928494165334705</c:v>
                </c:pt>
                <c:pt idx="244">
                  <c:v>5.5282648558260696</c:v>
                </c:pt>
                <c:pt idx="245">
                  <c:v>6.0388339647094806</c:v>
                </c:pt>
                <c:pt idx="246">
                  <c:v>6.5365929328306702</c:v>
                </c:pt>
                <c:pt idx="247">
                  <c:v>7.0054730715122293</c:v>
                </c:pt>
                <c:pt idx="248">
                  <c:v>7.4635430552127602</c:v>
                </c:pt>
                <c:pt idx="249">
                  <c:v>7.9060274443368206</c:v>
                </c:pt>
                <c:pt idx="250">
                  <c:v>8.3316063989233005</c:v>
                </c:pt>
                <c:pt idx="251">
                  <c:v>8.7428185477204199</c:v>
                </c:pt>
                <c:pt idx="252">
                  <c:v>9.1396638907281602</c:v>
                </c:pt>
                <c:pt idx="253">
                  <c:v>9.5189275985305404</c:v>
                </c:pt>
                <c:pt idx="254">
                  <c:v>9.8821960629782595</c:v>
                </c:pt>
                <c:pt idx="255">
                  <c:v>10.2296576675887</c:v>
                </c:pt>
                <c:pt idx="256">
                  <c:v>10.561606198043899</c:v>
                </c:pt>
                <c:pt idx="257">
                  <c:v>10.883054556063401</c:v>
                </c:pt>
                <c:pt idx="258">
                  <c:v>11.1909372485212</c:v>
                </c:pt>
                <c:pt idx="259">
                  <c:v>11.485254275417301</c:v>
                </c:pt>
                <c:pt idx="260">
                  <c:v>11.7677524882786</c:v>
                </c:pt>
                <c:pt idx="261">
                  <c:v>12.046125132764701</c:v>
                </c:pt>
                <c:pt idx="262">
                  <c:v>12.315178432034301</c:v>
                </c:pt>
                <c:pt idx="263">
                  <c:v>12.574912386087199</c:v>
                </c:pt>
                <c:pt idx="264">
                  <c:v>12.825326994923399</c:v>
                </c:pt>
                <c:pt idx="265">
                  <c:v>13.066422258543101</c:v>
                </c:pt>
                <c:pt idx="266">
                  <c:v>13.2981981769461</c:v>
                </c:pt>
                <c:pt idx="267">
                  <c:v>13.522251706452501</c:v>
                </c:pt>
                <c:pt idx="268">
                  <c:v>13.744599951782599</c:v>
                </c:pt>
                <c:pt idx="269">
                  <c:v>13.9598207421658</c:v>
                </c:pt>
                <c:pt idx="270">
                  <c:v>14.167914077602001</c:v>
                </c:pt>
                <c:pt idx="271">
                  <c:v>15.9479882696742</c:v>
                </c:pt>
                <c:pt idx="272">
                  <c:v>16.694792740545701</c:v>
                </c:pt>
                <c:pt idx="273">
                  <c:v>17.367736359772998</c:v>
                </c:pt>
                <c:pt idx="274">
                  <c:v>17.982586120699199</c:v>
                </c:pt>
                <c:pt idx="275">
                  <c:v>18.551463697584801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C5E-4D8F-ADF7-15FAFC09FD3F}"/>
            </c:ext>
          </c:extLst>
        </c:ser>
        <c:ser>
          <c:idx val="2"/>
          <c:order val="2"/>
          <c:tx>
            <c:strRef>
              <c:f>Taul2!$AL$4</c:f>
              <c:strCache>
                <c:ptCount val="1"/>
                <c:pt idx="0">
                  <c:v>Rapid 300 kg/m3 (0,62)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Taul2!$AO$6:$AO$281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4.1159355470255304E-8</c:v>
                </c:pt>
                <c:pt idx="91">
                  <c:v>2.2144078538613701E-7</c:v>
                </c:pt>
                <c:pt idx="92">
                  <c:v>4.18111396212123E-7</c:v>
                </c:pt>
                <c:pt idx="93">
                  <c:v>6.3117118794821302E-7</c:v>
                </c:pt>
                <c:pt idx="94">
                  <c:v>8.6062016059440604E-7</c:v>
                </c:pt>
                <c:pt idx="95">
                  <c:v>1.2243190914388899E-6</c:v>
                </c:pt>
                <c:pt idx="96">
                  <c:v>4.1411650035254701E-6</c:v>
                </c:pt>
                <c:pt idx="97">
                  <c:v>2.63382717629604E-5</c:v>
                </c:pt>
                <c:pt idx="98">
                  <c:v>1.5276297659639801E-4</c:v>
                </c:pt>
                <c:pt idx="99">
                  <c:v>6.1862506361953795E-4</c:v>
                </c:pt>
                <c:pt idx="100">
                  <c:v>1.78200206807372E-3</c:v>
                </c:pt>
                <c:pt idx="101">
                  <c:v>4.0409416713914105E-3</c:v>
                </c:pt>
                <c:pt idx="102">
                  <c:v>7.7609439051301195E-3</c:v>
                </c:pt>
                <c:pt idx="103">
                  <c:v>1.3238075610082601E-2</c:v>
                </c:pt>
                <c:pt idx="104">
                  <c:v>2.06925070283887E-2</c:v>
                </c:pt>
                <c:pt idx="105">
                  <c:v>3.0275495628631601E-2</c:v>
                </c:pt>
                <c:pt idx="106">
                  <c:v>4.20787046008715E-2</c:v>
                </c:pt>
                <c:pt idx="107">
                  <c:v>5.6146601570274395E-2</c:v>
                </c:pt>
                <c:pt idx="108">
                  <c:v>7.2483029245375002E-2</c:v>
                </c:pt>
                <c:pt idx="109">
                  <c:v>9.106435114193559E-2</c:v>
                </c:pt>
                <c:pt idx="110">
                  <c:v>0.11184757172036899</c:v>
                </c:pt>
                <c:pt idx="111">
                  <c:v>0.134769301267052</c:v>
                </c:pt>
                <c:pt idx="112">
                  <c:v>0.15975794430813101</c:v>
                </c:pt>
                <c:pt idx="113">
                  <c:v>0.18673532664450798</c:v>
                </c:pt>
                <c:pt idx="114">
                  <c:v>0.21561749938463098</c:v>
                </c:pt>
                <c:pt idx="115">
                  <c:v>0.24631791986268201</c:v>
                </c:pt>
                <c:pt idx="116">
                  <c:v>0.27874916703514496</c:v>
                </c:pt>
                <c:pt idx="117">
                  <c:v>0.31282273316655002</c:v>
                </c:pt>
                <c:pt idx="118">
                  <c:v>0.34845067430823601</c:v>
                </c:pt>
                <c:pt idx="119">
                  <c:v>0.385552271815434</c:v>
                </c:pt>
                <c:pt idx="120">
                  <c:v>0.42404674512724699</c:v>
                </c:pt>
                <c:pt idx="121">
                  <c:v>0.463834943438863</c:v>
                </c:pt>
                <c:pt idx="122">
                  <c:v>0.50484566180569601</c:v>
                </c:pt>
                <c:pt idx="123">
                  <c:v>0.54701039022270803</c:v>
                </c:pt>
                <c:pt idx="124">
                  <c:v>0.59029913380841303</c:v>
                </c:pt>
                <c:pt idx="125">
                  <c:v>0.63461181607929196</c:v>
                </c:pt>
                <c:pt idx="126">
                  <c:v>0.67989759516358794</c:v>
                </c:pt>
                <c:pt idx="127">
                  <c:v>0.72611289099624698</c:v>
                </c:pt>
                <c:pt idx="128">
                  <c:v>0.77317337838267108</c:v>
                </c:pt>
                <c:pt idx="129">
                  <c:v>0.82104872493152903</c:v>
                </c:pt>
                <c:pt idx="130">
                  <c:v>0.86969210220417492</c:v>
                </c:pt>
                <c:pt idx="131">
                  <c:v>0.91902989269875202</c:v>
                </c:pt>
                <c:pt idx="132">
                  <c:v>0.96904631033422295</c:v>
                </c:pt>
                <c:pt idx="133">
                  <c:v>1.0196933935932599</c:v>
                </c:pt>
                <c:pt idx="134">
                  <c:v>1.0709117830027801</c:v>
                </c:pt>
                <c:pt idx="135">
                  <c:v>1.12269113764716</c:v>
                </c:pt>
                <c:pt idx="136">
                  <c:v>1.1749831603465999</c:v>
                </c:pt>
                <c:pt idx="137">
                  <c:v>1.2277496409730699</c:v>
                </c:pt>
                <c:pt idx="138">
                  <c:v>1.2809741934093701</c:v>
                </c:pt>
                <c:pt idx="139">
                  <c:v>1.33461378497824</c:v>
                </c:pt>
                <c:pt idx="140">
                  <c:v>1.3886176722359398</c:v>
                </c:pt>
                <c:pt idx="141">
                  <c:v>1.44296399697626</c:v>
                </c:pt>
                <c:pt idx="142">
                  <c:v>1.4976648321455299</c:v>
                </c:pt>
                <c:pt idx="143">
                  <c:v>1.5526645034250099</c:v>
                </c:pt>
                <c:pt idx="144">
                  <c:v>1.6079497866619699</c:v>
                </c:pt>
                <c:pt idx="145">
                  <c:v>1.6635434039166099</c:v>
                </c:pt>
                <c:pt idx="146">
                  <c:v>1.7193869782942401</c:v>
                </c:pt>
                <c:pt idx="147">
                  <c:v>1.7754413924393699</c:v>
                </c:pt>
                <c:pt idx="148">
                  <c:v>1.8317438954618601</c:v>
                </c:pt>
                <c:pt idx="149">
                  <c:v>1.8882287381741401</c:v>
                </c:pt>
                <c:pt idx="150">
                  <c:v>1.94480868320971</c:v>
                </c:pt>
                <c:pt idx="151">
                  <c:v>2.0015484034553701</c:v>
                </c:pt>
                <c:pt idx="152">
                  <c:v>2.0584478989111097</c:v>
                </c:pt>
                <c:pt idx="153">
                  <c:v>2.1155071695769498</c:v>
                </c:pt>
                <c:pt idx="154">
                  <c:v>2.1727262154528799</c:v>
                </c:pt>
                <c:pt idx="155">
                  <c:v>2.23007522300651</c:v>
                </c:pt>
                <c:pt idx="156">
                  <c:v>2.2874374224217902</c:v>
                </c:pt>
                <c:pt idx="157">
                  <c:v>2.3449131118986699</c:v>
                </c:pt>
                <c:pt idx="158">
                  <c:v>2.4025022914371603</c:v>
                </c:pt>
                <c:pt idx="159">
                  <c:v>2.4602049610372601</c:v>
                </c:pt>
                <c:pt idx="160">
                  <c:v>2.51802112069897</c:v>
                </c:pt>
                <c:pt idx="161">
                  <c:v>2.5759507704222901</c:v>
                </c:pt>
                <c:pt idx="162">
                  <c:v>2.6337968153075502</c:v>
                </c:pt>
                <c:pt idx="163">
                  <c:v>2.6916969460578302</c:v>
                </c:pt>
                <c:pt idx="164">
                  <c:v>2.74965468638465</c:v>
                </c:pt>
                <c:pt idx="165">
                  <c:v>2.8076700362879898</c:v>
                </c:pt>
                <c:pt idx="166">
                  <c:v>2.8657429957678602</c:v>
                </c:pt>
                <c:pt idx="167">
                  <c:v>2.9238735648242598</c:v>
                </c:pt>
                <c:pt idx="168">
                  <c:v>2.9819489511105801</c:v>
                </c:pt>
                <c:pt idx="169">
                  <c:v>3.0400086158261299</c:v>
                </c:pt>
                <c:pt idx="170">
                  <c:v>3.0980832909771303</c:v>
                </c:pt>
                <c:pt idx="171">
                  <c:v>3.1561729765636</c:v>
                </c:pt>
                <c:pt idx="172">
                  <c:v>3.2142776725855198</c:v>
                </c:pt>
                <c:pt idx="173">
                  <c:v>3.2723973790429</c:v>
                </c:pt>
                <c:pt idx="174">
                  <c:v>3.3304372623845602</c:v>
                </c:pt>
                <c:pt idx="175">
                  <c:v>3.3883705150102896</c:v>
                </c:pt>
                <c:pt idx="176">
                  <c:v>3.4462665932497099</c:v>
                </c:pt>
                <c:pt idx="177">
                  <c:v>3.5041254971028399</c:v>
                </c:pt>
                <c:pt idx="178">
                  <c:v>3.5619472265696799</c:v>
                </c:pt>
                <c:pt idx="179">
                  <c:v>3.6197317816502097</c:v>
                </c:pt>
                <c:pt idx="180">
                  <c:v>3.67747916234446</c:v>
                </c:pt>
                <c:pt idx="181">
                  <c:v>3.7351893686524003</c:v>
                </c:pt>
                <c:pt idx="182">
                  <c:v>3.7928624005740499</c:v>
                </c:pt>
                <c:pt idx="183">
                  <c:v>3.8504982581094001</c:v>
                </c:pt>
                <c:pt idx="184">
                  <c:v>3.9080969412584596</c:v>
                </c:pt>
                <c:pt idx="185">
                  <c:v>3.9656584500212197</c:v>
                </c:pt>
                <c:pt idx="186">
                  <c:v>4.0231703416181901</c:v>
                </c:pt>
                <c:pt idx="187">
                  <c:v>4.0805163379256904</c:v>
                </c:pt>
                <c:pt idx="188">
                  <c:v>4.13780445164796</c:v>
                </c:pt>
                <c:pt idx="189">
                  <c:v>4.1950346827850096</c:v>
                </c:pt>
                <c:pt idx="190">
                  <c:v>4.2522070313368197</c:v>
                </c:pt>
                <c:pt idx="191">
                  <c:v>4.3093214973034</c:v>
                </c:pt>
                <c:pt idx="192">
                  <c:v>4.3663780806847505</c:v>
                </c:pt>
                <c:pt idx="193">
                  <c:v>4.4233767814808704</c:v>
                </c:pt>
                <c:pt idx="194">
                  <c:v>4.4803175996917597</c:v>
                </c:pt>
                <c:pt idx="195">
                  <c:v>4.5372005353174298</c:v>
                </c:pt>
                <c:pt idx="196">
                  <c:v>4.5940255883578605</c:v>
                </c:pt>
                <c:pt idx="197">
                  <c:v>4.6507927588130595</c:v>
                </c:pt>
                <c:pt idx="198">
                  <c:v>4.7075020466830306</c:v>
                </c:pt>
                <c:pt idx="199">
                  <c:v>4.7640509842653307</c:v>
                </c:pt>
                <c:pt idx="200">
                  <c:v>4.8204680252424996</c:v>
                </c:pt>
                <c:pt idx="201">
                  <c:v>4.8768032535701202</c:v>
                </c:pt>
                <c:pt idx="202">
                  <c:v>4.9330566692481703</c:v>
                </c:pt>
                <c:pt idx="203">
                  <c:v>4.9892282722766499</c:v>
                </c:pt>
                <c:pt idx="204">
                  <c:v>5.0453180626555696</c:v>
                </c:pt>
                <c:pt idx="205">
                  <c:v>5.1013260403849294</c:v>
                </c:pt>
                <c:pt idx="206">
                  <c:v>5.1572522054647303</c:v>
                </c:pt>
                <c:pt idx="207">
                  <c:v>5.2130965578949597</c:v>
                </c:pt>
                <c:pt idx="208">
                  <c:v>5.2688590976756302</c:v>
                </c:pt>
                <c:pt idx="209">
                  <c:v>5.3245398248067302</c:v>
                </c:pt>
                <c:pt idx="210">
                  <c:v>5.3801387392882694</c:v>
                </c:pt>
                <c:pt idx="211">
                  <c:v>5.4356176319350391</c:v>
                </c:pt>
                <c:pt idx="212">
                  <c:v>5.4908554596791896</c:v>
                </c:pt>
                <c:pt idx="213">
                  <c:v>5.54598299334552</c:v>
                </c:pt>
                <c:pt idx="214">
                  <c:v>5.6010002329339894</c:v>
                </c:pt>
                <c:pt idx="215">
                  <c:v>5.6559071784446298</c:v>
                </c:pt>
                <c:pt idx="216">
                  <c:v>5.7107038298774206</c:v>
                </c:pt>
                <c:pt idx="217">
                  <c:v>5.7653901872323692</c:v>
                </c:pt>
                <c:pt idx="218">
                  <c:v>5.8199662505094798</c:v>
                </c:pt>
                <c:pt idx="219">
                  <c:v>5.8744320197087605</c:v>
                </c:pt>
                <c:pt idx="220">
                  <c:v>5.9287874948301802</c:v>
                </c:pt>
                <c:pt idx="221">
                  <c:v>5.98303267587377</c:v>
                </c:pt>
                <c:pt idx="222">
                  <c:v>6.0371675628395201</c:v>
                </c:pt>
                <c:pt idx="223">
                  <c:v>6.0911921557274304</c:v>
                </c:pt>
                <c:pt idx="224">
                  <c:v>6.1451064545374905</c:v>
                </c:pt>
                <c:pt idx="225">
                  <c:v>6.19891045926971</c:v>
                </c:pt>
                <c:pt idx="226">
                  <c:v>6.2526041699240897</c:v>
                </c:pt>
                <c:pt idx="227">
                  <c:v>6.3061875865006396</c:v>
                </c:pt>
                <c:pt idx="228">
                  <c:v>6.3596607089993302</c:v>
                </c:pt>
                <c:pt idx="229">
                  <c:v>6.41302353742019</c:v>
                </c:pt>
                <c:pt idx="230">
                  <c:v>6.4662760717632102</c:v>
                </c:pt>
                <c:pt idx="231">
                  <c:v>6.51941831202838</c:v>
                </c:pt>
                <c:pt idx="232">
                  <c:v>6.5724502582157198</c:v>
                </c:pt>
                <c:pt idx="233">
                  <c:v>6.6253719103252093</c:v>
                </c:pt>
                <c:pt idx="234">
                  <c:v>6.67818326835686</c:v>
                </c:pt>
                <c:pt idx="235">
                  <c:v>6.7308843323106702</c:v>
                </c:pt>
                <c:pt idx="236">
                  <c:v>6.7834355722513093</c:v>
                </c:pt>
                <c:pt idx="237">
                  <c:v>6.8357892674010703</c:v>
                </c:pt>
                <c:pt idx="238">
                  <c:v>6.8880231146369102</c:v>
                </c:pt>
                <c:pt idx="239">
                  <c:v>6.9401371139588104</c:v>
                </c:pt>
                <c:pt idx="240">
                  <c:v>6.9921312653667798</c:v>
                </c:pt>
                <c:pt idx="241">
                  <c:v>8.2032474520408396</c:v>
                </c:pt>
                <c:pt idx="242">
                  <c:v>9.3352956313393598</c:v>
                </c:pt>
                <c:pt idx="243">
                  <c:v>10.389157834533901</c:v>
                </c:pt>
                <c:pt idx="244">
                  <c:v>11.3679967027121</c:v>
                </c:pt>
                <c:pt idx="245">
                  <c:v>12.2706578030727</c:v>
                </c:pt>
                <c:pt idx="246">
                  <c:v>13.106021545160601</c:v>
                </c:pt>
                <c:pt idx="247">
                  <c:v>13.871037784131198</c:v>
                </c:pt>
                <c:pt idx="248">
                  <c:v>14.5783567684914</c:v>
                </c:pt>
                <c:pt idx="249">
                  <c:v>15.225183572434901</c:v>
                </c:pt>
                <c:pt idx="250">
                  <c:v>15.8235320750992</c:v>
                </c:pt>
                <c:pt idx="251">
                  <c:v>16.372425246376199</c:v>
                </c:pt>
                <c:pt idx="252">
                  <c:v>16.8890606393533</c:v>
                </c:pt>
                <c:pt idx="253">
                  <c:v>17.3751885230303</c:v>
                </c:pt>
                <c:pt idx="254">
                  <c:v>17.827293235063699</c:v>
                </c:pt>
                <c:pt idx="255">
                  <c:v>18.245374775453602</c:v>
                </c:pt>
                <c:pt idx="256">
                  <c:v>18.639898994266701</c:v>
                </c:pt>
                <c:pt idx="257">
                  <c:v>19.012282459043302</c:v>
                </c:pt>
                <c:pt idx="258">
                  <c:v>19.357623071570799</c:v>
                </c:pt>
                <c:pt idx="259">
                  <c:v>19.675920831849197</c:v>
                </c:pt>
                <c:pt idx="260">
                  <c:v>19.9855531423161</c:v>
                </c:pt>
                <c:pt idx="261">
                  <c:v>20.278695550618998</c:v>
                </c:pt>
                <c:pt idx="262">
                  <c:v>20.553664893031399</c:v>
                </c:pt>
                <c:pt idx="263">
                  <c:v>20.812238948589801</c:v>
                </c:pt>
                <c:pt idx="264">
                  <c:v>21.065040499274001</c:v>
                </c:pt>
                <c:pt idx="265">
                  <c:v>21.305275060259401</c:v>
                </c:pt>
                <c:pt idx="266">
                  <c:v>21.532942631546099</c:v>
                </c:pt>
                <c:pt idx="267">
                  <c:v>21.751279912450897</c:v>
                </c:pt>
                <c:pt idx="268">
                  <c:v>21.963921133476902</c:v>
                </c:pt>
                <c:pt idx="269">
                  <c:v>22.1676097109907</c:v>
                </c:pt>
                <c:pt idx="270">
                  <c:v>22.362345644992601</c:v>
                </c:pt>
                <c:pt idx="271">
                  <c:v>24.0560322521758</c:v>
                </c:pt>
                <c:pt idx="272">
                  <c:v>24.743719831626301</c:v>
                </c:pt>
                <c:pt idx="273">
                  <c:v>25.362153433119801</c:v>
                </c:pt>
                <c:pt idx="274">
                  <c:v>25.919805432845902</c:v>
                </c:pt>
                <c:pt idx="275">
                  <c:v>26.427694852044002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C5E-4D8F-ADF7-15FAFC09FD3F}"/>
            </c:ext>
          </c:extLst>
        </c:ser>
        <c:ser>
          <c:idx val="3"/>
          <c:order val="3"/>
          <c:tx>
            <c:strRef>
              <c:f>Taul2!$BA$4</c:f>
              <c:strCache>
                <c:ptCount val="1"/>
                <c:pt idx="0">
                  <c:v>Rapid 340 kg/m3 (0,55)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Taul2!$BD$6:$BD$281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3.0168519846545695E-20</c:v>
                </c:pt>
                <c:pt idx="78">
                  <c:v>6.8685884570983998E-19</c:v>
                </c:pt>
                <c:pt idx="79">
                  <c:v>1.69913202827401E-18</c:v>
                </c:pt>
                <c:pt idx="80">
                  <c:v>3.0669880675390798E-18</c:v>
                </c:pt>
                <c:pt idx="81">
                  <c:v>5.0982826552195497E-9</c:v>
                </c:pt>
                <c:pt idx="82">
                  <c:v>5.3447495506891092E-7</c:v>
                </c:pt>
                <c:pt idx="83">
                  <c:v>9.0262504719396296E-6</c:v>
                </c:pt>
                <c:pt idx="84">
                  <c:v>8.2985275405095504E-5</c:v>
                </c:pt>
                <c:pt idx="85">
                  <c:v>5.7120668101276494E-4</c:v>
                </c:pt>
                <c:pt idx="86">
                  <c:v>2.2926211695546098E-3</c:v>
                </c:pt>
                <c:pt idx="87">
                  <c:v>6.2583766244419603E-3</c:v>
                </c:pt>
                <c:pt idx="88">
                  <c:v>1.3368830703718601E-2</c:v>
                </c:pt>
                <c:pt idx="89">
                  <c:v>2.4292061134148103E-2</c:v>
                </c:pt>
                <c:pt idx="90">
                  <c:v>3.9384442882319702E-2</c:v>
                </c:pt>
                <c:pt idx="91">
                  <c:v>5.8840493772250597E-2</c:v>
                </c:pt>
                <c:pt idx="92">
                  <c:v>8.2708542063658297E-2</c:v>
                </c:pt>
                <c:pt idx="93">
                  <c:v>0.110931090465517</c:v>
                </c:pt>
                <c:pt idx="94">
                  <c:v>0.143377184605571</c:v>
                </c:pt>
                <c:pt idx="95">
                  <c:v>0.17986760266591098</c:v>
                </c:pt>
                <c:pt idx="96">
                  <c:v>0.22016108327605102</c:v>
                </c:pt>
                <c:pt idx="97">
                  <c:v>0.26405392769260599</c:v>
                </c:pt>
                <c:pt idx="98">
                  <c:v>0.311332112720698</c:v>
                </c:pt>
                <c:pt idx="99">
                  <c:v>0.361757820175034</c:v>
                </c:pt>
                <c:pt idx="100">
                  <c:v>0.41510564287714102</c:v>
                </c:pt>
                <c:pt idx="101">
                  <c:v>0.47116390958270199</c:v>
                </c:pt>
                <c:pt idx="102">
                  <c:v>0.52972628587733506</c:v>
                </c:pt>
                <c:pt idx="103">
                  <c:v>0.59059727972440701</c:v>
                </c:pt>
                <c:pt idx="104">
                  <c:v>0.65359278393577702</c:v>
                </c:pt>
                <c:pt idx="105">
                  <c:v>0.71854020526310691</c:v>
                </c:pt>
                <c:pt idx="106">
                  <c:v>0.78527831211576993</c:v>
                </c:pt>
                <c:pt idx="107">
                  <c:v>0.85365689500070008</c:v>
                </c:pt>
                <c:pt idx="108">
                  <c:v>0.92353630704206602</c:v>
                </c:pt>
                <c:pt idx="109">
                  <c:v>0.99478693269344609</c:v>
                </c:pt>
                <c:pt idx="110">
                  <c:v>1.0672811431340401</c:v>
                </c:pt>
                <c:pt idx="111">
                  <c:v>1.1408493100347901</c:v>
                </c:pt>
                <c:pt idx="112">
                  <c:v>1.21546401507942</c:v>
                </c:pt>
                <c:pt idx="113">
                  <c:v>1.29101079607094</c:v>
                </c:pt>
                <c:pt idx="114">
                  <c:v>1.3674277195056299</c:v>
                </c:pt>
                <c:pt idx="115">
                  <c:v>1.44463441253131</c:v>
                </c:pt>
                <c:pt idx="116">
                  <c:v>1.5225059389573898</c:v>
                </c:pt>
                <c:pt idx="117">
                  <c:v>1.6010377629131201</c:v>
                </c:pt>
                <c:pt idx="118">
                  <c:v>1.680121322527</c:v>
                </c:pt>
                <c:pt idx="119">
                  <c:v>1.75971455493831</c:v>
                </c:pt>
                <c:pt idx="120">
                  <c:v>1.8397743786923202</c:v>
                </c:pt>
                <c:pt idx="121">
                  <c:v>1.9202101628180399</c:v>
                </c:pt>
                <c:pt idx="122">
                  <c:v>2.0010192134903497</c:v>
                </c:pt>
                <c:pt idx="123">
                  <c:v>2.0821333823919601</c:v>
                </c:pt>
                <c:pt idx="124">
                  <c:v>2.1634739612917997</c:v>
                </c:pt>
                <c:pt idx="125">
                  <c:v>2.2450117302130104</c:v>
                </c:pt>
                <c:pt idx="126">
                  <c:v>2.3267657630284599</c:v>
                </c:pt>
                <c:pt idx="127">
                  <c:v>2.4086796639717702</c:v>
                </c:pt>
                <c:pt idx="128">
                  <c:v>2.4906998492366199</c:v>
                </c:pt>
                <c:pt idx="129">
                  <c:v>2.5728726697691799</c:v>
                </c:pt>
                <c:pt idx="130">
                  <c:v>2.6551724942965</c:v>
                </c:pt>
                <c:pt idx="131">
                  <c:v>2.73746530879927</c:v>
                </c:pt>
                <c:pt idx="132">
                  <c:v>2.8198311946848</c:v>
                </c:pt>
                <c:pt idx="133">
                  <c:v>2.90227015195308</c:v>
                </c:pt>
                <c:pt idx="134">
                  <c:v>2.9845840987240799</c:v>
                </c:pt>
                <c:pt idx="135">
                  <c:v>3.0668490324240003</c:v>
                </c:pt>
                <c:pt idx="136">
                  <c:v>3.1490818067122199</c:v>
                </c:pt>
                <c:pt idx="137">
                  <c:v>3.2312824215887397</c:v>
                </c:pt>
                <c:pt idx="138">
                  <c:v>3.31345087705358</c:v>
                </c:pt>
                <c:pt idx="139">
                  <c:v>3.3955871731067204</c:v>
                </c:pt>
                <c:pt idx="140">
                  <c:v>3.4776405651848896</c:v>
                </c:pt>
                <c:pt idx="141">
                  <c:v>3.5595276088342698</c:v>
                </c:pt>
                <c:pt idx="142">
                  <c:v>3.6413375332936098</c:v>
                </c:pt>
                <c:pt idx="143">
                  <c:v>3.72307033856291</c:v>
                </c:pt>
                <c:pt idx="144">
                  <c:v>3.8047260246421701</c:v>
                </c:pt>
                <c:pt idx="145">
                  <c:v>3.8863045915313799</c:v>
                </c:pt>
                <c:pt idx="146">
                  <c:v>3.9678060392305503</c:v>
                </c:pt>
                <c:pt idx="147">
                  <c:v>4.0490937227419597</c:v>
                </c:pt>
                <c:pt idx="148">
                  <c:v>4.1302165692682999</c:v>
                </c:pt>
                <c:pt idx="149">
                  <c:v>4.2112128888024003</c:v>
                </c:pt>
                <c:pt idx="150">
                  <c:v>4.2920826813442607</c:v>
                </c:pt>
                <c:pt idx="151">
                  <c:v>4.3728259468938804</c:v>
                </c:pt>
                <c:pt idx="152">
                  <c:v>4.4534426854512601</c:v>
                </c:pt>
                <c:pt idx="153">
                  <c:v>4.5339141143975903</c:v>
                </c:pt>
                <c:pt idx="154">
                  <c:v>4.6141569491054701</c:v>
                </c:pt>
                <c:pt idx="155">
                  <c:v>4.6942428065980302</c:v>
                </c:pt>
                <c:pt idx="156">
                  <c:v>4.7741716868752695</c:v>
                </c:pt>
                <c:pt idx="157">
                  <c:v>4.8539435899371703</c:v>
                </c:pt>
                <c:pt idx="158">
                  <c:v>4.9335585157837398</c:v>
                </c:pt>
                <c:pt idx="159">
                  <c:v>5.0130164644149806</c:v>
                </c:pt>
                <c:pt idx="160">
                  <c:v>5.0922592532006501</c:v>
                </c:pt>
                <c:pt idx="161">
                  <c:v>5.1712865502090395</c:v>
                </c:pt>
                <c:pt idx="162">
                  <c:v>5.2501303267741601</c:v>
                </c:pt>
                <c:pt idx="163">
                  <c:v>5.3287905828960103</c:v>
                </c:pt>
                <c:pt idx="164">
                  <c:v>5.4072673185745899</c:v>
                </c:pt>
                <c:pt idx="165">
                  <c:v>5.4855605338099096</c:v>
                </c:pt>
                <c:pt idx="166">
                  <c:v>5.5636702286019606</c:v>
                </c:pt>
                <c:pt idx="167">
                  <c:v>5.6415964029507402</c:v>
                </c:pt>
                <c:pt idx="168">
                  <c:v>5.7193390568562501</c:v>
                </c:pt>
                <c:pt idx="169">
                  <c:v>5.7968981903184904</c:v>
                </c:pt>
                <c:pt idx="170">
                  <c:v>5.8742738033374602</c:v>
                </c:pt>
                <c:pt idx="171">
                  <c:v>5.9514658959131701</c:v>
                </c:pt>
                <c:pt idx="172">
                  <c:v>6.0284744680456104</c:v>
                </c:pt>
                <c:pt idx="173">
                  <c:v>6.1042237069313501</c:v>
                </c:pt>
                <c:pt idx="174">
                  <c:v>6.1786902190041602</c:v>
                </c:pt>
                <c:pt idx="175">
                  <c:v>6.2531567310769693</c:v>
                </c:pt>
                <c:pt idx="176">
                  <c:v>6.3276232431497705</c:v>
                </c:pt>
                <c:pt idx="177">
                  <c:v>6.4020897552225806</c:v>
                </c:pt>
                <c:pt idx="178">
                  <c:v>6.4765562672953907</c:v>
                </c:pt>
                <c:pt idx="179">
                  <c:v>6.5510227793681901</c:v>
                </c:pt>
                <c:pt idx="180">
                  <c:v>6.6254892914410002</c:v>
                </c:pt>
                <c:pt idx="181">
                  <c:v>6.6999558035138103</c:v>
                </c:pt>
                <c:pt idx="182">
                  <c:v>6.7744223155866097</c:v>
                </c:pt>
                <c:pt idx="183">
                  <c:v>6.8488888276594198</c:v>
                </c:pt>
                <c:pt idx="184">
                  <c:v>6.9233553397322298</c:v>
                </c:pt>
                <c:pt idx="185">
                  <c:v>6.9978218518050399</c:v>
                </c:pt>
                <c:pt idx="186">
                  <c:v>7.0715050901135195</c:v>
                </c:pt>
                <c:pt idx="187">
                  <c:v>7.1435335644550202</c:v>
                </c:pt>
                <c:pt idx="188">
                  <c:v>7.2155620387965094</c:v>
                </c:pt>
                <c:pt idx="189">
                  <c:v>7.2875905131380101</c:v>
                </c:pt>
                <c:pt idx="190">
                  <c:v>7.3596189874795099</c:v>
                </c:pt>
                <c:pt idx="191">
                  <c:v>7.431647461821</c:v>
                </c:pt>
                <c:pt idx="192">
                  <c:v>7.5036759361624998</c:v>
                </c:pt>
                <c:pt idx="193">
                  <c:v>7.5757044105039899</c:v>
                </c:pt>
                <c:pt idx="194">
                  <c:v>7.6477328848454897</c:v>
                </c:pt>
                <c:pt idx="195">
                  <c:v>7.7197613591869905</c:v>
                </c:pt>
                <c:pt idx="196">
                  <c:v>7.7917898335284796</c:v>
                </c:pt>
                <c:pt idx="197">
                  <c:v>7.8638183078699804</c:v>
                </c:pt>
                <c:pt idx="198">
                  <c:v>7.9358467822114793</c:v>
                </c:pt>
                <c:pt idx="199">
                  <c:v>8.0074406376762894</c:v>
                </c:pt>
                <c:pt idx="200">
                  <c:v>8.0770098638815195</c:v>
                </c:pt>
                <c:pt idx="201">
                  <c:v>8.1465790900867603</c:v>
                </c:pt>
                <c:pt idx="202">
                  <c:v>8.2161483162919993</c:v>
                </c:pt>
                <c:pt idx="203">
                  <c:v>8.28571754249724</c:v>
                </c:pt>
                <c:pt idx="204">
                  <c:v>8.3552867687024701</c:v>
                </c:pt>
                <c:pt idx="205">
                  <c:v>8.4248559949077109</c:v>
                </c:pt>
                <c:pt idx="206">
                  <c:v>8.4944252211129498</c:v>
                </c:pt>
                <c:pt idx="207">
                  <c:v>8.5639944473181906</c:v>
                </c:pt>
                <c:pt idx="208">
                  <c:v>8.6335636735234207</c:v>
                </c:pt>
                <c:pt idx="209">
                  <c:v>8.7031328997286597</c:v>
                </c:pt>
                <c:pt idx="210">
                  <c:v>8.7727021259339004</c:v>
                </c:pt>
                <c:pt idx="211">
                  <c:v>8.8422713521391394</c:v>
                </c:pt>
                <c:pt idx="212">
                  <c:v>8.9118097360603397</c:v>
                </c:pt>
                <c:pt idx="213">
                  <c:v>8.9803455990380492</c:v>
                </c:pt>
                <c:pt idx="214">
                  <c:v>9.0487360091950002</c:v>
                </c:pt>
                <c:pt idx="215">
                  <c:v>9.1169809665311714</c:v>
                </c:pt>
                <c:pt idx="216">
                  <c:v>9.1850804710465699</c:v>
                </c:pt>
                <c:pt idx="217">
                  <c:v>9.253034522741201</c:v>
                </c:pt>
                <c:pt idx="218">
                  <c:v>9.3208431216150593</c:v>
                </c:pt>
                <c:pt idx="219">
                  <c:v>9.3885062676681397</c:v>
                </c:pt>
                <c:pt idx="220">
                  <c:v>9.4560239609004402</c:v>
                </c:pt>
                <c:pt idx="221">
                  <c:v>9.5233962013119786</c:v>
                </c:pt>
                <c:pt idx="222">
                  <c:v>9.5906229889027408</c:v>
                </c:pt>
                <c:pt idx="223">
                  <c:v>9.6577043236727391</c:v>
                </c:pt>
                <c:pt idx="224">
                  <c:v>9.7246402056219505</c:v>
                </c:pt>
                <c:pt idx="225">
                  <c:v>9.7914306347503999</c:v>
                </c:pt>
                <c:pt idx="226">
                  <c:v>9.8580756110580694</c:v>
                </c:pt>
                <c:pt idx="227">
                  <c:v>9.9245751345449698</c:v>
                </c:pt>
                <c:pt idx="228">
                  <c:v>9.9909292052110992</c:v>
                </c:pt>
                <c:pt idx="229">
                  <c:v>10.057137823056399</c:v>
                </c:pt>
                <c:pt idx="230">
                  <c:v>10.123200988081001</c:v>
                </c:pt>
                <c:pt idx="231">
                  <c:v>10.1891187002848</c:v>
                </c:pt>
                <c:pt idx="232">
                  <c:v>10.254890959667801</c:v>
                </c:pt>
                <c:pt idx="233">
                  <c:v>10.3205177662301</c:v>
                </c:pt>
                <c:pt idx="234">
                  <c:v>10.385999119971599</c:v>
                </c:pt>
                <c:pt idx="235">
                  <c:v>10.4513350208923</c:v>
                </c:pt>
                <c:pt idx="236">
                  <c:v>10.516525468992199</c:v>
                </c:pt>
                <c:pt idx="237">
                  <c:v>10.581570464271399</c:v>
                </c:pt>
                <c:pt idx="238">
                  <c:v>10.6464700067298</c:v>
                </c:pt>
                <c:pt idx="239">
                  <c:v>10.710906673422899</c:v>
                </c:pt>
                <c:pt idx="240">
                  <c:v>10.775060603530399</c:v>
                </c:pt>
                <c:pt idx="241">
                  <c:v>12.2616378858337</c:v>
                </c:pt>
                <c:pt idx="242">
                  <c:v>13.641301460301399</c:v>
                </c:pt>
                <c:pt idx="243">
                  <c:v>14.9140539444093</c:v>
                </c:pt>
                <c:pt idx="244">
                  <c:v>16.0879598380541</c:v>
                </c:pt>
                <c:pt idx="245">
                  <c:v>17.1632945832154</c:v>
                </c:pt>
                <c:pt idx="246">
                  <c:v>18.148050653492501</c:v>
                </c:pt>
                <c:pt idx="247">
                  <c:v>19.048265713204501</c:v>
                </c:pt>
                <c:pt idx="248">
                  <c:v>19.8672446492637</c:v>
                </c:pt>
                <c:pt idx="249">
                  <c:v>20.618368445747301</c:v>
                </c:pt>
                <c:pt idx="250">
                  <c:v>21.298672115399899</c:v>
                </c:pt>
                <c:pt idx="251">
                  <c:v>21.926888527722102</c:v>
                </c:pt>
                <c:pt idx="252">
                  <c:v>22.4953697916044</c:v>
                </c:pt>
                <c:pt idx="253">
                  <c:v>23.024671581906098</c:v>
                </c:pt>
                <c:pt idx="254">
                  <c:v>23.5070162233072</c:v>
                </c:pt>
                <c:pt idx="255">
                  <c:v>23.9648374229001</c:v>
                </c:pt>
                <c:pt idx="256">
                  <c:v>24.3965388941253</c:v>
                </c:pt>
                <c:pt idx="257">
                  <c:v>24.799104307728101</c:v>
                </c:pt>
                <c:pt idx="258">
                  <c:v>25.172533663708499</c:v>
                </c:pt>
                <c:pt idx="259">
                  <c:v>25.524609410095099</c:v>
                </c:pt>
                <c:pt idx="260">
                  <c:v>25.862194811641903</c:v>
                </c:pt>
                <c:pt idx="261">
                  <c:v>26.177782450702001</c:v>
                </c:pt>
                <c:pt idx="262">
                  <c:v>26.4713723272755</c:v>
                </c:pt>
                <c:pt idx="263">
                  <c:v>26.744168022135803</c:v>
                </c:pt>
                <c:pt idx="264">
                  <c:v>27.015187092401099</c:v>
                </c:pt>
                <c:pt idx="265">
                  <c:v>27.2719697572761</c:v>
                </c:pt>
                <c:pt idx="266">
                  <c:v>27.514516016760901</c:v>
                </c:pt>
                <c:pt idx="267">
                  <c:v>27.742825870855498</c:v>
                </c:pt>
                <c:pt idx="268">
                  <c:v>27.965208731150298</c:v>
                </c:pt>
                <c:pt idx="269">
                  <c:v>28.181141358765597</c:v>
                </c:pt>
                <c:pt idx="270">
                  <c:v>28.3876011102811</c:v>
                </c:pt>
                <c:pt idx="271">
                  <c:v>30.120268883790299</c:v>
                </c:pt>
                <c:pt idx="272">
                  <c:v>30.831539293871298</c:v>
                </c:pt>
                <c:pt idx="273">
                  <c:v>31.464497883204199</c:v>
                </c:pt>
                <c:pt idx="274">
                  <c:v>32.039659056360698</c:v>
                </c:pt>
                <c:pt idx="275">
                  <c:v>32.561825361627896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C5E-4D8F-ADF7-15FAFC09F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08432"/>
        <c:axId val="967411384"/>
      </c:scatterChart>
      <c:valAx>
        <c:axId val="967408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1384"/>
        <c:crosses val="autoZero"/>
        <c:crossBetween val="midCat"/>
      </c:valAx>
      <c:valAx>
        <c:axId val="96741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Puristuslujuus</a:t>
                </a:r>
                <a:r>
                  <a:rPr lang="fi-FI" baseline="0"/>
                  <a:t> MPa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08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Lujuudenkehitys</a:t>
            </a:r>
            <a:r>
              <a:rPr lang="fi-FI" baseline="0" dirty="0"/>
              <a:t> (-10C)</a:t>
            </a:r>
            <a:endParaRPr lang="fi-FI" dirty="0"/>
          </a:p>
        </c:rich>
      </c:tx>
      <c:layout>
        <c:manualLayout>
          <c:xMode val="edge"/>
          <c:yMode val="edge"/>
          <c:x val="0.36326138739591296"/>
          <c:y val="2.8673831528821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Uudet!$C$2</c:f>
              <c:strCache>
                <c:ptCount val="1"/>
                <c:pt idx="0">
                  <c:v>Plus/Oiva 310 kg/m3 (0,60)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Uudet!$A$3:$A$278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Uudet!$F$3:$F$278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3.9074162789111898E-6</c:v>
                </c:pt>
                <c:pt idx="55">
                  <c:v>8.5601742570456889E-6</c:v>
                </c:pt>
                <c:pt idx="56">
                  <c:v>1.36818913746698E-5</c:v>
                </c:pt>
                <c:pt idx="57">
                  <c:v>1.92725676317835E-5</c:v>
                </c:pt>
                <c:pt idx="58">
                  <c:v>5.5665160969322998E-5</c:v>
                </c:pt>
                <c:pt idx="59">
                  <c:v>1.21630283983169E-4</c:v>
                </c:pt>
                <c:pt idx="60">
                  <c:v>2.3243548736202199E-4</c:v>
                </c:pt>
                <c:pt idx="61">
                  <c:v>4.4411408901485496E-4</c:v>
                </c:pt>
                <c:pt idx="62">
                  <c:v>8.0727639079117709E-4</c:v>
                </c:pt>
                <c:pt idx="63">
                  <c:v>1.3747756101340101E-3</c:v>
                </c:pt>
                <c:pt idx="64">
                  <c:v>2.1932174570742798E-3</c:v>
                </c:pt>
                <c:pt idx="65">
                  <c:v>3.3106791753287098E-3</c:v>
                </c:pt>
                <c:pt idx="66">
                  <c:v>4.7732665624591903E-3</c:v>
                </c:pt>
                <c:pt idx="67">
                  <c:v>6.6162718884596799E-3</c:v>
                </c:pt>
                <c:pt idx="68">
                  <c:v>8.8731376237979089E-3</c:v>
                </c:pt>
                <c:pt idx="69">
                  <c:v>1.1570993304265099E-2</c:v>
                </c:pt>
                <c:pt idx="70">
                  <c:v>1.4730410259031299E-2</c:v>
                </c:pt>
                <c:pt idx="71">
                  <c:v>1.8369417483009E-2</c:v>
                </c:pt>
                <c:pt idx="72">
                  <c:v>2.25006987298173E-2</c:v>
                </c:pt>
                <c:pt idx="73">
                  <c:v>2.7132396773150401E-2</c:v>
                </c:pt>
                <c:pt idx="74">
                  <c:v>3.2267508788934501E-2</c:v>
                </c:pt>
                <c:pt idx="75">
                  <c:v>3.7906195870091003E-2</c:v>
                </c:pt>
                <c:pt idx="76">
                  <c:v>4.4048301920765899E-2</c:v>
                </c:pt>
                <c:pt idx="77">
                  <c:v>5.0690033808162102E-2</c:v>
                </c:pt>
                <c:pt idx="78">
                  <c:v>5.7825433085442704E-2</c:v>
                </c:pt>
                <c:pt idx="79">
                  <c:v>6.5449364932175902E-2</c:v>
                </c:pt>
                <c:pt idx="80">
                  <c:v>7.3552958698016202E-2</c:v>
                </c:pt>
                <c:pt idx="81">
                  <c:v>8.2124203115536212E-2</c:v>
                </c:pt>
                <c:pt idx="82">
                  <c:v>9.1150684766498902E-2</c:v>
                </c:pt>
                <c:pt idx="83">
                  <c:v>0.100612407755689</c:v>
                </c:pt>
                <c:pt idx="84">
                  <c:v>0.11051580706335899</c:v>
                </c:pt>
                <c:pt idx="85">
                  <c:v>0.120835184605309</c:v>
                </c:pt>
                <c:pt idx="86">
                  <c:v>0.13156196301216999</c:v>
                </c:pt>
                <c:pt idx="87">
                  <c:v>0.142707037145306</c:v>
                </c:pt>
                <c:pt idx="88">
                  <c:v>0.154223904845284</c:v>
                </c:pt>
                <c:pt idx="89">
                  <c:v>0.16611393111588599</c:v>
                </c:pt>
                <c:pt idx="90">
                  <c:v>0.17838818781721699</c:v>
                </c:pt>
                <c:pt idx="91">
                  <c:v>0.19098927936124302</c:v>
                </c:pt>
                <c:pt idx="92">
                  <c:v>0.20393387537777</c:v>
                </c:pt>
                <c:pt idx="93">
                  <c:v>0.21722771796163298</c:v>
                </c:pt>
                <c:pt idx="94">
                  <c:v>0.23080509506001098</c:v>
                </c:pt>
                <c:pt idx="95">
                  <c:v>0.24469784474383999</c:v>
                </c:pt>
                <c:pt idx="96">
                  <c:v>0.258899786329572</c:v>
                </c:pt>
                <c:pt idx="97">
                  <c:v>0.273356672025452</c:v>
                </c:pt>
                <c:pt idx="98">
                  <c:v>0.28809667613948203</c:v>
                </c:pt>
                <c:pt idx="99">
                  <c:v>0.30310792716791496</c:v>
                </c:pt>
                <c:pt idx="100">
                  <c:v>0.318348360119871</c:v>
                </c:pt>
                <c:pt idx="101">
                  <c:v>0.333841864123681</c:v>
                </c:pt>
                <c:pt idx="102">
                  <c:v>0.34955928263475</c:v>
                </c:pt>
                <c:pt idx="103">
                  <c:v>0.36544902476382096</c:v>
                </c:pt>
                <c:pt idx="104">
                  <c:v>0.38154436631109895</c:v>
                </c:pt>
                <c:pt idx="105">
                  <c:v>0.39784530727658296</c:v>
                </c:pt>
                <c:pt idx="106">
                  <c:v>0.414351847660275</c:v>
                </c:pt>
                <c:pt idx="107">
                  <c:v>0.43106398746217395</c:v>
                </c:pt>
                <c:pt idx="108">
                  <c:v>0.44792373379911199</c:v>
                </c:pt>
                <c:pt idx="109">
                  <c:v>0.46493109859795401</c:v>
                </c:pt>
                <c:pt idx="110">
                  <c:v>0.48211508864748504</c:v>
                </c:pt>
                <c:pt idx="111">
                  <c:v>0.49947570394770202</c:v>
                </c:pt>
                <c:pt idx="112">
                  <c:v>0.51701294449860602</c:v>
                </c:pt>
                <c:pt idx="113">
                  <c:v>0.53472681030019809</c:v>
                </c:pt>
                <c:pt idx="114">
                  <c:v>0.55250954826689003</c:v>
                </c:pt>
                <c:pt idx="115">
                  <c:v>0.570419113711504</c:v>
                </c:pt>
                <c:pt idx="116">
                  <c:v>0.58846825698271099</c:v>
                </c:pt>
                <c:pt idx="117">
                  <c:v>0.606656978080511</c:v>
                </c:pt>
                <c:pt idx="118">
                  <c:v>0.62498527700490503</c:v>
                </c:pt>
                <c:pt idx="119">
                  <c:v>0.64344237083547007</c:v>
                </c:pt>
                <c:pt idx="120">
                  <c:v>0.66194919008279496</c:v>
                </c:pt>
                <c:pt idx="121">
                  <c:v>0.68056685634953795</c:v>
                </c:pt>
                <c:pt idx="122">
                  <c:v>0.69929536963570094</c:v>
                </c:pt>
                <c:pt idx="123">
                  <c:v>0.71813472994128191</c:v>
                </c:pt>
                <c:pt idx="124">
                  <c:v>0.73708493726628099</c:v>
                </c:pt>
                <c:pt idx="125">
                  <c:v>0.75607155007761295</c:v>
                </c:pt>
                <c:pt idx="126">
                  <c:v>0.77514041621849306</c:v>
                </c:pt>
                <c:pt idx="127">
                  <c:v>0.79429462696096498</c:v>
                </c:pt>
                <c:pt idx="128">
                  <c:v>0.81353418230502994</c:v>
                </c:pt>
                <c:pt idx="129">
                  <c:v>0.83285908225068606</c:v>
                </c:pt>
                <c:pt idx="130">
                  <c:v>0.85222826339256408</c:v>
                </c:pt>
                <c:pt idx="131">
                  <c:v>0.87165528605720599</c:v>
                </c:pt>
                <c:pt idx="132">
                  <c:v>0.89114991401777199</c:v>
                </c:pt>
                <c:pt idx="133">
                  <c:v>0.91071214727426297</c:v>
                </c:pt>
                <c:pt idx="134">
                  <c:v>0.930337490783546</c:v>
                </c:pt>
                <c:pt idx="135">
                  <c:v>0.94998878935884601</c:v>
                </c:pt>
                <c:pt idx="136">
                  <c:v>0.96969204542820198</c:v>
                </c:pt>
                <c:pt idx="137">
                  <c:v>0.98944725899161301</c:v>
                </c:pt>
                <c:pt idx="138">
                  <c:v>1.00925443004908</c:v>
                </c:pt>
                <c:pt idx="139">
                  <c:v>1.0290994598318899</c:v>
                </c:pt>
                <c:pt idx="140">
                  <c:v>1.0489713757885402</c:v>
                </c:pt>
                <c:pt idx="141">
                  <c:v>1.06888334889112</c:v>
                </c:pt>
                <c:pt idx="142">
                  <c:v>1.0888353791396299</c:v>
                </c:pt>
                <c:pt idx="143">
                  <c:v>1.10882746653407</c:v>
                </c:pt>
                <c:pt idx="144">
                  <c:v>1.1288380256363</c:v>
                </c:pt>
                <c:pt idx="145">
                  <c:v>1.1488745641718601</c:v>
                </c:pt>
                <c:pt idx="146">
                  <c:v>1.1689413461665299</c:v>
                </c:pt>
                <c:pt idx="147">
                  <c:v>1.1890383716203099</c:v>
                </c:pt>
                <c:pt idx="148">
                  <c:v>1.20916274543647</c:v>
                </c:pt>
                <c:pt idx="149">
                  <c:v>1.2292959898524101</c:v>
                </c:pt>
                <c:pt idx="150">
                  <c:v>1.24945132463955</c:v>
                </c:pt>
                <c:pt idx="151">
                  <c:v>1.26962874979789</c:v>
                </c:pt>
                <c:pt idx="152">
                  <c:v>1.2898282653274402</c:v>
                </c:pt>
                <c:pt idx="153">
                  <c:v>1.3100412883213399</c:v>
                </c:pt>
                <c:pt idx="154">
                  <c:v>1.3302624115791701</c:v>
                </c:pt>
                <c:pt idx="155">
                  <c:v>1.3504988241603</c:v>
                </c:pt>
                <c:pt idx="156">
                  <c:v>1.3707505260647501</c:v>
                </c:pt>
                <c:pt idx="157">
                  <c:v>1.3910175172925001</c:v>
                </c:pt>
                <c:pt idx="158">
                  <c:v>1.4112867902559201</c:v>
                </c:pt>
                <c:pt idx="159">
                  <c:v>1.4315635274352598</c:v>
                </c:pt>
                <c:pt idx="160">
                  <c:v>1.45184986437493</c:v>
                </c:pt>
                <c:pt idx="161">
                  <c:v>1.47214580107491</c:v>
                </c:pt>
                <c:pt idx="162">
                  <c:v>1.4924493157388401</c:v>
                </c:pt>
                <c:pt idx="163">
                  <c:v>1.5127501165053299</c:v>
                </c:pt>
                <c:pt idx="164">
                  <c:v>1.5330557450328399</c:v>
                </c:pt>
                <c:pt idx="165">
                  <c:v>1.55336620132138</c:v>
                </c:pt>
                <c:pt idx="166">
                  <c:v>1.57368148537093</c:v>
                </c:pt>
                <c:pt idx="167">
                  <c:v>1.5939962197111701</c:v>
                </c:pt>
                <c:pt idx="168">
                  <c:v>1.61430772946898</c:v>
                </c:pt>
                <c:pt idx="169">
                  <c:v>1.6346200540045599</c:v>
                </c:pt>
                <c:pt idx="170">
                  <c:v>1.6549331933179099</c:v>
                </c:pt>
                <c:pt idx="171">
                  <c:v>1.67524714740903</c:v>
                </c:pt>
                <c:pt idx="172">
                  <c:v>1.69555388290767</c:v>
                </c:pt>
                <c:pt idx="173">
                  <c:v>1.7158569812850601</c:v>
                </c:pt>
                <c:pt idx="174">
                  <c:v>1.73615751007746</c:v>
                </c:pt>
                <c:pt idx="175">
                  <c:v>1.75645546928487</c:v>
                </c:pt>
                <c:pt idx="176">
                  <c:v>1.7767494472427798</c:v>
                </c:pt>
                <c:pt idx="177">
                  <c:v>1.7970335869265399</c:v>
                </c:pt>
                <c:pt idx="178">
                  <c:v>1.81731229375182</c:v>
                </c:pt>
                <c:pt idx="179">
                  <c:v>1.8375855677186299</c:v>
                </c:pt>
                <c:pt idx="180">
                  <c:v>1.85785340882696</c:v>
                </c:pt>
                <c:pt idx="181">
                  <c:v>1.87810990485121</c:v>
                </c:pt>
                <c:pt idx="182">
                  <c:v>1.8983528199985999</c:v>
                </c:pt>
                <c:pt idx="183">
                  <c:v>1.9185861352183999</c:v>
                </c:pt>
                <c:pt idx="184">
                  <c:v>1.93880985051059</c:v>
                </c:pt>
                <c:pt idx="185">
                  <c:v>1.95902396587517</c:v>
                </c:pt>
                <c:pt idx="186">
                  <c:v>1.9792284813121599</c:v>
                </c:pt>
                <c:pt idx="187">
                  <c:v>1.99942339682154</c:v>
                </c:pt>
                <c:pt idx="188">
                  <c:v>2.01960871240331</c:v>
                </c:pt>
                <c:pt idx="189">
                  <c:v>2.0397844280574797</c:v>
                </c:pt>
                <c:pt idx="190">
                  <c:v>2.0599267563686401</c:v>
                </c:pt>
                <c:pt idx="191">
                  <c:v>2.0799859418964801</c:v>
                </c:pt>
                <c:pt idx="192">
                  <c:v>2.1000451274243201</c:v>
                </c:pt>
                <c:pt idx="193">
                  <c:v>2.1201043129521597</c:v>
                </c:pt>
                <c:pt idx="194">
                  <c:v>2.14016349847999</c:v>
                </c:pt>
                <c:pt idx="195">
                  <c:v>2.16022268400783</c:v>
                </c:pt>
                <c:pt idx="196">
                  <c:v>2.18028186953567</c:v>
                </c:pt>
                <c:pt idx="197">
                  <c:v>2.2003410550635096</c:v>
                </c:pt>
                <c:pt idx="198">
                  <c:v>2.2204002405913501</c:v>
                </c:pt>
                <c:pt idx="199">
                  <c:v>2.2404594261191901</c:v>
                </c:pt>
                <c:pt idx="200">
                  <c:v>2.2603921964949998</c:v>
                </c:pt>
                <c:pt idx="201">
                  <c:v>2.2803132905549899</c:v>
                </c:pt>
                <c:pt idx="202">
                  <c:v>2.30023438461496</c:v>
                </c:pt>
                <c:pt idx="203">
                  <c:v>2.3201554786749501</c:v>
                </c:pt>
                <c:pt idx="204">
                  <c:v>2.34007657273493</c:v>
                </c:pt>
                <c:pt idx="205">
                  <c:v>2.3599976667949103</c:v>
                </c:pt>
                <c:pt idx="206">
                  <c:v>2.3799187608548902</c:v>
                </c:pt>
                <c:pt idx="207">
                  <c:v>2.3998398549148701</c:v>
                </c:pt>
                <c:pt idx="208">
                  <c:v>2.4197609489748499</c:v>
                </c:pt>
                <c:pt idx="209">
                  <c:v>2.4395886714996902</c:v>
                </c:pt>
                <c:pt idx="210">
                  <c:v>2.4593542688655501</c:v>
                </c:pt>
                <c:pt idx="211">
                  <c:v>2.47911986623141</c:v>
                </c:pt>
                <c:pt idx="212">
                  <c:v>2.4988854635972704</c:v>
                </c:pt>
                <c:pt idx="213">
                  <c:v>2.5186510609631303</c:v>
                </c:pt>
                <c:pt idx="214">
                  <c:v>2.53841665832898</c:v>
                </c:pt>
                <c:pt idx="215">
                  <c:v>2.5581822556948399</c:v>
                </c:pt>
                <c:pt idx="216">
                  <c:v>2.5779478530606998</c:v>
                </c:pt>
                <c:pt idx="217">
                  <c:v>2.5977134504265598</c:v>
                </c:pt>
                <c:pt idx="218">
                  <c:v>2.6174301585703303</c:v>
                </c:pt>
                <c:pt idx="219">
                  <c:v>2.63702451555115</c:v>
                </c:pt>
                <c:pt idx="220">
                  <c:v>2.6566188725319702</c:v>
                </c:pt>
                <c:pt idx="221">
                  <c:v>2.6762132295127903</c:v>
                </c:pt>
                <c:pt idx="222">
                  <c:v>2.69580758649361</c:v>
                </c:pt>
                <c:pt idx="223">
                  <c:v>2.7154019434744301</c:v>
                </c:pt>
                <c:pt idx="224">
                  <c:v>2.7349963004552498</c:v>
                </c:pt>
                <c:pt idx="225">
                  <c:v>2.7545906574360699</c:v>
                </c:pt>
                <c:pt idx="226">
                  <c:v>2.77418501441689</c:v>
                </c:pt>
                <c:pt idx="227">
                  <c:v>2.7937793713977102</c:v>
                </c:pt>
                <c:pt idx="228">
                  <c:v>2.8130156331726601</c:v>
                </c:pt>
                <c:pt idx="229">
                  <c:v>2.8322410207847502</c:v>
                </c:pt>
                <c:pt idx="230">
                  <c:v>2.8514664083968402</c:v>
                </c:pt>
                <c:pt idx="231">
                  <c:v>2.8706917960089302</c:v>
                </c:pt>
                <c:pt idx="232">
                  <c:v>2.88991718362103</c:v>
                </c:pt>
                <c:pt idx="233">
                  <c:v>2.90914257123312</c:v>
                </c:pt>
                <c:pt idx="234">
                  <c:v>2.9283679588452096</c:v>
                </c:pt>
                <c:pt idx="235">
                  <c:v>2.9475933464572996</c:v>
                </c:pt>
                <c:pt idx="236">
                  <c:v>2.9668187340693901</c:v>
                </c:pt>
                <c:pt idx="237">
                  <c:v>2.9860441216814801</c:v>
                </c:pt>
                <c:pt idx="238">
                  <c:v>3.0052695092935702</c:v>
                </c:pt>
                <c:pt idx="239">
                  <c:v>3.02449489690567</c:v>
                </c:pt>
                <c:pt idx="240">
                  <c:v>3.04372028451776</c:v>
                </c:pt>
                <c:pt idx="241">
                  <c:v>3.4977089576631997</c:v>
                </c:pt>
                <c:pt idx="242">
                  <c:v>3.9363401747657099</c:v>
                </c:pt>
                <c:pt idx="243">
                  <c:v>4.3606902908764393</c:v>
                </c:pt>
                <c:pt idx="244">
                  <c:v>4.7702243284262797</c:v>
                </c:pt>
                <c:pt idx="245">
                  <c:v>5.1632402832496798</c:v>
                </c:pt>
                <c:pt idx="246">
                  <c:v>5.53938894576235</c:v>
                </c:pt>
                <c:pt idx="247">
                  <c:v>5.9000521516542204</c:v>
                </c:pt>
                <c:pt idx="248">
                  <c:v>6.2453119067484906</c:v>
                </c:pt>
                <c:pt idx="249">
                  <c:v>6.5727488255336901</c:v>
                </c:pt>
                <c:pt idx="250">
                  <c:v>6.8855597297651796</c:v>
                </c:pt>
                <c:pt idx="251">
                  <c:v>7.1842493633075302</c:v>
                </c:pt>
                <c:pt idx="252">
                  <c:v>7.4772912548182004</c:v>
                </c:pt>
                <c:pt idx="253">
                  <c:v>7.7067896914648601</c:v>
                </c:pt>
                <c:pt idx="254">
                  <c:v>7.7067896914648895</c:v>
                </c:pt>
                <c:pt idx="255">
                  <c:v>7.7067896914648895</c:v>
                </c:pt>
                <c:pt idx="256">
                  <c:v>7.7067896914648895</c:v>
                </c:pt>
                <c:pt idx="257">
                  <c:v>7.7067896914648895</c:v>
                </c:pt>
                <c:pt idx="258">
                  <c:v>7.7067896914648895</c:v>
                </c:pt>
                <c:pt idx="259">
                  <c:v>7.7067896914648895</c:v>
                </c:pt>
                <c:pt idx="260">
                  <c:v>7.7067896914648895</c:v>
                </c:pt>
                <c:pt idx="261">
                  <c:v>7.7067896914648895</c:v>
                </c:pt>
                <c:pt idx="262">
                  <c:v>7.7067896914648895</c:v>
                </c:pt>
                <c:pt idx="263">
                  <c:v>7.7067896914648895</c:v>
                </c:pt>
                <c:pt idx="264">
                  <c:v>7.7067896914648895</c:v>
                </c:pt>
                <c:pt idx="265">
                  <c:v>7.7067896914648895</c:v>
                </c:pt>
                <c:pt idx="266">
                  <c:v>7.7067896914648895</c:v>
                </c:pt>
                <c:pt idx="267">
                  <c:v>7.7067896914648895</c:v>
                </c:pt>
                <c:pt idx="268">
                  <c:v>7.7067896914648895</c:v>
                </c:pt>
                <c:pt idx="269">
                  <c:v>7.7067896914648895</c:v>
                </c:pt>
                <c:pt idx="270">
                  <c:v>7.7067896914648895</c:v>
                </c:pt>
                <c:pt idx="271">
                  <c:v>7.7067896914648895</c:v>
                </c:pt>
                <c:pt idx="272">
                  <c:v>7.7067896914648895</c:v>
                </c:pt>
                <c:pt idx="273">
                  <c:v>7.7067896914648797</c:v>
                </c:pt>
                <c:pt idx="274">
                  <c:v>7.7067896914648797</c:v>
                </c:pt>
                <c:pt idx="275">
                  <c:v>7.7067896914648797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C76-4A0E-A360-8B89A0883525}"/>
            </c:ext>
          </c:extLst>
        </c:ser>
        <c:ser>
          <c:idx val="1"/>
          <c:order val="1"/>
          <c:tx>
            <c:strRef>
              <c:f>Uudet!$R$2</c:f>
              <c:strCache>
                <c:ptCount val="1"/>
                <c:pt idx="0">
                  <c:v>Rapid 340 kg/m3 (0,55)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Uudet!$A$3:$A$278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Uudet!$U$3:$U$278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-1.0336955821479401E-10</c:v>
                </c:pt>
                <c:pt idx="78">
                  <c:v>-4.8869988431411102E-10</c:v>
                </c:pt>
                <c:pt idx="79">
                  <c:v>2.7929277135083803E-6</c:v>
                </c:pt>
                <c:pt idx="80">
                  <c:v>9.566732621068801E-5</c:v>
                </c:pt>
                <c:pt idx="81">
                  <c:v>8.2146370513223096E-4</c:v>
                </c:pt>
                <c:pt idx="82">
                  <c:v>3.2566723273369999E-3</c:v>
                </c:pt>
                <c:pt idx="83">
                  <c:v>8.5234888681184097E-3</c:v>
                </c:pt>
                <c:pt idx="84">
                  <c:v>1.7486863578733702E-2</c:v>
                </c:pt>
                <c:pt idx="85">
                  <c:v>3.07172481807933E-2</c:v>
                </c:pt>
                <c:pt idx="86">
                  <c:v>4.84933025513078E-2</c:v>
                </c:pt>
                <c:pt idx="87">
                  <c:v>7.0910449565769099E-2</c:v>
                </c:pt>
                <c:pt idx="88">
                  <c:v>9.7925387073898904E-2</c:v>
                </c:pt>
                <c:pt idx="89">
                  <c:v>0.129399702824716</c:v>
                </c:pt>
                <c:pt idx="90">
                  <c:v>0.16511072264568902</c:v>
                </c:pt>
                <c:pt idx="91">
                  <c:v>0.20483014414301501</c:v>
                </c:pt>
                <c:pt idx="92">
                  <c:v>0.24830936257595498</c:v>
                </c:pt>
                <c:pt idx="93">
                  <c:v>0.29528667177979395</c:v>
                </c:pt>
                <c:pt idx="94">
                  <c:v>0.34550899942408603</c:v>
                </c:pt>
                <c:pt idx="95">
                  <c:v>0.39872052342977699</c:v>
                </c:pt>
                <c:pt idx="96">
                  <c:v>0.454559224885353</c:v>
                </c:pt>
                <c:pt idx="97">
                  <c:v>0.51291007912309106</c:v>
                </c:pt>
                <c:pt idx="98">
                  <c:v>0.573598844414272</c:v>
                </c:pt>
                <c:pt idx="99">
                  <c:v>0.636330868069655</c:v>
                </c:pt>
                <c:pt idx="100">
                  <c:v>0.70099436154710204</c:v>
                </c:pt>
                <c:pt idx="101">
                  <c:v>0.76740735054808706</c:v>
                </c:pt>
                <c:pt idx="102">
                  <c:v>0.83537103592162698</c:v>
                </c:pt>
                <c:pt idx="103">
                  <c:v>0.90474257059053997</c:v>
                </c:pt>
                <c:pt idx="104">
                  <c:v>0.97541330756562095</c:v>
                </c:pt>
                <c:pt idx="105">
                  <c:v>1.0472416786354302</c:v>
                </c:pt>
                <c:pt idx="106">
                  <c:v>1.1200711142425099</c:v>
                </c:pt>
                <c:pt idx="107">
                  <c:v>1.1938426383438101</c:v>
                </c:pt>
                <c:pt idx="108">
                  <c:v>1.2684478734348701</c:v>
                </c:pt>
                <c:pt idx="109">
                  <c:v>1.3437729297383199</c:v>
                </c:pt>
                <c:pt idx="110">
                  <c:v>1.4196700298715599</c:v>
                </c:pt>
                <c:pt idx="111">
                  <c:v>1.4960938454866701</c:v>
                </c:pt>
                <c:pt idx="112">
                  <c:v>1.5730680715630201</c:v>
                </c:pt>
                <c:pt idx="113">
                  <c:v>1.65039571485633</c:v>
                </c:pt>
                <c:pt idx="114">
                  <c:v>1.7281684954983498</c:v>
                </c:pt>
                <c:pt idx="115">
                  <c:v>1.8062870785910001</c:v>
                </c:pt>
                <c:pt idx="116">
                  <c:v>1.88462785590643</c:v>
                </c:pt>
                <c:pt idx="117">
                  <c:v>1.96326914166769</c:v>
                </c:pt>
                <c:pt idx="118">
                  <c:v>2.0420271551976699</c:v>
                </c:pt>
                <c:pt idx="119">
                  <c:v>2.1209610823541598</c:v>
                </c:pt>
                <c:pt idx="120">
                  <c:v>2.20002748140391</c:v>
                </c:pt>
                <c:pt idx="121">
                  <c:v>2.2791334984325902</c:v>
                </c:pt>
                <c:pt idx="122">
                  <c:v>2.3583330445645201</c:v>
                </c:pt>
                <c:pt idx="123">
                  <c:v>2.4375172182873102</c:v>
                </c:pt>
                <c:pt idx="124">
                  <c:v>2.51670841811214</c:v>
                </c:pt>
                <c:pt idx="125">
                  <c:v>2.5958907015478001</c:v>
                </c:pt>
                <c:pt idx="126">
                  <c:v>2.6749957199801599</c:v>
                </c:pt>
                <c:pt idx="127">
                  <c:v>2.7540605261978199</c:v>
                </c:pt>
                <c:pt idx="128">
                  <c:v>2.83302224651964</c:v>
                </c:pt>
                <c:pt idx="129">
                  <c:v>2.9118853321809901</c:v>
                </c:pt>
                <c:pt idx="130">
                  <c:v>2.9906469852841902</c:v>
                </c:pt>
                <c:pt idx="131">
                  <c:v>3.0692589692775596</c:v>
                </c:pt>
                <c:pt idx="132">
                  <c:v>3.1477460010486702</c:v>
                </c:pt>
                <c:pt idx="133">
                  <c:v>3.2260728504509801</c:v>
                </c:pt>
                <c:pt idx="134">
                  <c:v>3.3042364354466698</c:v>
                </c:pt>
                <c:pt idx="135">
                  <c:v>3.3822393603537599</c:v>
                </c:pt>
                <c:pt idx="136">
                  <c:v>3.4600491531805297</c:v>
                </c:pt>
                <c:pt idx="137">
                  <c:v>3.5376816729490197</c:v>
                </c:pt>
                <c:pt idx="138">
                  <c:v>3.6151181060501298</c:v>
                </c:pt>
                <c:pt idx="139">
                  <c:v>3.69235326094234</c:v>
                </c:pt>
                <c:pt idx="140">
                  <c:v>3.7693911495454304</c:v>
                </c:pt>
                <c:pt idx="141">
                  <c:v>3.8462113531425799</c:v>
                </c:pt>
                <c:pt idx="142">
                  <c:v>3.9228234322959703</c:v>
                </c:pt>
                <c:pt idx="143">
                  <c:v>3.99921816482947</c:v>
                </c:pt>
                <c:pt idx="144">
                  <c:v>4.0753909000647299</c:v>
                </c:pt>
                <c:pt idx="145">
                  <c:v>4.1513451281179705</c:v>
                </c:pt>
                <c:pt idx="146">
                  <c:v>4.2270694706790399</c:v>
                </c:pt>
                <c:pt idx="147">
                  <c:v>4.30256905659457</c:v>
                </c:pt>
                <c:pt idx="148">
                  <c:v>4.3778401094337305</c:v>
                </c:pt>
                <c:pt idx="149">
                  <c:v>4.4528796575393503</c:v>
                </c:pt>
                <c:pt idx="150">
                  <c:v>4.5276898513108899</c:v>
                </c:pt>
                <c:pt idx="151">
                  <c:v>4.6022636190251101</c:v>
                </c:pt>
                <c:pt idx="152">
                  <c:v>4.6766040383860092</c:v>
                </c:pt>
                <c:pt idx="153">
                  <c:v>4.7507111093936203</c:v>
                </c:pt>
                <c:pt idx="154">
                  <c:v>4.8245848320479201</c:v>
                </c:pt>
                <c:pt idx="155">
                  <c:v>4.8982252063489096</c:v>
                </c:pt>
                <c:pt idx="156">
                  <c:v>4.9706662808232398</c:v>
                </c:pt>
                <c:pt idx="157">
                  <c:v>5.0430401946007901</c:v>
                </c:pt>
                <c:pt idx="158">
                  <c:v>5.1154141083783502</c:v>
                </c:pt>
                <c:pt idx="159">
                  <c:v>5.1877880221558996</c:v>
                </c:pt>
                <c:pt idx="160">
                  <c:v>5.2601619359334597</c:v>
                </c:pt>
                <c:pt idx="161">
                  <c:v>5.33155138683769</c:v>
                </c:pt>
                <c:pt idx="162">
                  <c:v>5.4028019148976005</c:v>
                </c:pt>
                <c:pt idx="163">
                  <c:v>5.4740524429575101</c:v>
                </c:pt>
                <c:pt idx="164">
                  <c:v>5.5453029710174295</c:v>
                </c:pt>
                <c:pt idx="165">
                  <c:v>5.61655349907734</c:v>
                </c:pt>
                <c:pt idx="166">
                  <c:v>5.6869125626333004</c:v>
                </c:pt>
                <c:pt idx="167">
                  <c:v>5.7570644608613595</c:v>
                </c:pt>
                <c:pt idx="168">
                  <c:v>5.8272163590894204</c:v>
                </c:pt>
                <c:pt idx="169">
                  <c:v>5.8973682573174795</c:v>
                </c:pt>
                <c:pt idx="170">
                  <c:v>5.9675201555455404</c:v>
                </c:pt>
                <c:pt idx="171">
                  <c:v>6.0368743175568493</c:v>
                </c:pt>
                <c:pt idx="172">
                  <c:v>6.1059576240874796</c:v>
                </c:pt>
                <c:pt idx="173">
                  <c:v>6.1750409306181204</c:v>
                </c:pt>
                <c:pt idx="174">
                  <c:v>6.2441242371487595</c:v>
                </c:pt>
                <c:pt idx="175">
                  <c:v>6.3132075436794004</c:v>
                </c:pt>
                <c:pt idx="176">
                  <c:v>6.3815845786571996</c:v>
                </c:pt>
                <c:pt idx="177">
                  <c:v>6.4496317310005402</c:v>
                </c:pt>
                <c:pt idx="178">
                  <c:v>6.5176788833438799</c:v>
                </c:pt>
                <c:pt idx="179">
                  <c:v>6.5857260356872098</c:v>
                </c:pt>
                <c:pt idx="180">
                  <c:v>6.6537731880305504</c:v>
                </c:pt>
                <c:pt idx="181">
                  <c:v>6.7206721039932695</c:v>
                </c:pt>
                <c:pt idx="182">
                  <c:v>6.7868574283474894</c:v>
                </c:pt>
                <c:pt idx="183">
                  <c:v>6.8530427527016995</c:v>
                </c:pt>
                <c:pt idx="184">
                  <c:v>6.9192280770559007</c:v>
                </c:pt>
                <c:pt idx="185">
                  <c:v>6.9854134014101197</c:v>
                </c:pt>
                <c:pt idx="186">
                  <c:v>7.0515987257643298</c:v>
                </c:pt>
                <c:pt idx="187">
                  <c:v>7.1177840501185301</c:v>
                </c:pt>
                <c:pt idx="188">
                  <c:v>7.18396937447275</c:v>
                </c:pt>
                <c:pt idx="189">
                  <c:v>7.2501546988269503</c:v>
                </c:pt>
                <c:pt idx="190">
                  <c:v>7.3163400231811604</c:v>
                </c:pt>
                <c:pt idx="191">
                  <c:v>7.3815837097355699</c:v>
                </c:pt>
                <c:pt idx="192">
                  <c:v>7.4458351690630904</c:v>
                </c:pt>
                <c:pt idx="193">
                  <c:v>7.51008662839061</c:v>
                </c:pt>
                <c:pt idx="194">
                  <c:v>7.5743380877181199</c:v>
                </c:pt>
                <c:pt idx="195">
                  <c:v>7.6385895470456395</c:v>
                </c:pt>
                <c:pt idx="196">
                  <c:v>7.7028410063731503</c:v>
                </c:pt>
                <c:pt idx="197">
                  <c:v>7.7670924657006699</c:v>
                </c:pt>
                <c:pt idx="198">
                  <c:v>7.8313439250281798</c:v>
                </c:pt>
                <c:pt idx="199">
                  <c:v>7.8955953843556994</c:v>
                </c:pt>
                <c:pt idx="200">
                  <c:v>7.9598468436832102</c:v>
                </c:pt>
                <c:pt idx="201">
                  <c:v>8.0234811128389207</c:v>
                </c:pt>
                <c:pt idx="202">
                  <c:v>8.0860043047506007</c:v>
                </c:pt>
                <c:pt idx="203">
                  <c:v>8.1485274966622896</c:v>
                </c:pt>
                <c:pt idx="204">
                  <c:v>8.2110506885739696</c:v>
                </c:pt>
                <c:pt idx="205">
                  <c:v>8.2735738804856602</c:v>
                </c:pt>
                <c:pt idx="206">
                  <c:v>8.3360970723973509</c:v>
                </c:pt>
                <c:pt idx="207">
                  <c:v>8.3986202643090309</c:v>
                </c:pt>
                <c:pt idx="208">
                  <c:v>8.4611434562207197</c:v>
                </c:pt>
                <c:pt idx="209">
                  <c:v>8.5236666481324104</c:v>
                </c:pt>
                <c:pt idx="210">
                  <c:v>8.5861898400440904</c:v>
                </c:pt>
                <c:pt idx="211">
                  <c:v>8.6483248887820388</c:v>
                </c:pt>
                <c:pt idx="212">
                  <c:v>8.7091405294279998</c:v>
                </c:pt>
                <c:pt idx="213">
                  <c:v>8.7699561700739697</c:v>
                </c:pt>
                <c:pt idx="214">
                  <c:v>8.8307718107199289</c:v>
                </c:pt>
                <c:pt idx="215">
                  <c:v>8.8915874513658988</c:v>
                </c:pt>
                <c:pt idx="216">
                  <c:v>8.9524030920118598</c:v>
                </c:pt>
                <c:pt idx="217">
                  <c:v>9.0132187326578297</c:v>
                </c:pt>
                <c:pt idx="218">
                  <c:v>9.0740343733038014</c:v>
                </c:pt>
                <c:pt idx="219">
                  <c:v>9.1348500139497713</c:v>
                </c:pt>
                <c:pt idx="220">
                  <c:v>9.1956656545957305</c:v>
                </c:pt>
                <c:pt idx="221">
                  <c:v>9.2563222122038606</c:v>
                </c:pt>
                <c:pt idx="222">
                  <c:v>9.3155063100994511</c:v>
                </c:pt>
                <c:pt idx="223">
                  <c:v>9.3746904079950308</c:v>
                </c:pt>
                <c:pt idx="224">
                  <c:v>9.4338745058906213</c:v>
                </c:pt>
                <c:pt idx="225">
                  <c:v>9.4930586037862099</c:v>
                </c:pt>
                <c:pt idx="226">
                  <c:v>9.5522427016817915</c:v>
                </c:pt>
                <c:pt idx="227">
                  <c:v>9.6114267995773801</c:v>
                </c:pt>
                <c:pt idx="228">
                  <c:v>9.6706108974729705</c:v>
                </c:pt>
                <c:pt idx="229">
                  <c:v>9.7297949953685503</c:v>
                </c:pt>
                <c:pt idx="230">
                  <c:v>9.7889790932641407</c:v>
                </c:pt>
                <c:pt idx="231">
                  <c:v>9.8481631911597312</c:v>
                </c:pt>
                <c:pt idx="232">
                  <c:v>9.9058024647175706</c:v>
                </c:pt>
                <c:pt idx="233">
                  <c:v>9.9633901741601605</c:v>
                </c:pt>
                <c:pt idx="234">
                  <c:v>10.020977883602699</c:v>
                </c:pt>
                <c:pt idx="235">
                  <c:v>10.078565593045299</c:v>
                </c:pt>
                <c:pt idx="236">
                  <c:v>10.1361533024878</c:v>
                </c:pt>
                <c:pt idx="237">
                  <c:v>10.193741011930401</c:v>
                </c:pt>
                <c:pt idx="238">
                  <c:v>10.251328721373</c:v>
                </c:pt>
                <c:pt idx="239">
                  <c:v>10.3089164308156</c:v>
                </c:pt>
                <c:pt idx="240">
                  <c:v>10.366504140258201</c:v>
                </c:pt>
                <c:pt idx="241">
                  <c:v>11.6683464956057</c:v>
                </c:pt>
                <c:pt idx="242">
                  <c:v>12.898737812901899</c:v>
                </c:pt>
                <c:pt idx="243">
                  <c:v>14.052366560295699</c:v>
                </c:pt>
                <c:pt idx="244">
                  <c:v>15.11712559741</c:v>
                </c:pt>
                <c:pt idx="245">
                  <c:v>16.095200153166701</c:v>
                </c:pt>
                <c:pt idx="246">
                  <c:v>16.987553780491901</c:v>
                </c:pt>
                <c:pt idx="247">
                  <c:v>17.785853959083699</c:v>
                </c:pt>
                <c:pt idx="248">
                  <c:v>18.503663229797301</c:v>
                </c:pt>
                <c:pt idx="249">
                  <c:v>19.159572967612799</c:v>
                </c:pt>
                <c:pt idx="250">
                  <c:v>19.726336600858499</c:v>
                </c:pt>
                <c:pt idx="251">
                  <c:v>20.2543628579452</c:v>
                </c:pt>
                <c:pt idx="252">
                  <c:v>20.731829128591301</c:v>
                </c:pt>
                <c:pt idx="253">
                  <c:v>21.164051025280799</c:v>
                </c:pt>
                <c:pt idx="254">
                  <c:v>21.543216917524401</c:v>
                </c:pt>
                <c:pt idx="255">
                  <c:v>21.8817476624479</c:v>
                </c:pt>
                <c:pt idx="256">
                  <c:v>22.200578686466102</c:v>
                </c:pt>
                <c:pt idx="257">
                  <c:v>22.4903556645605</c:v>
                </c:pt>
                <c:pt idx="258">
                  <c:v>22.606981514203802</c:v>
                </c:pt>
                <c:pt idx="259">
                  <c:v>22.6069815142111</c:v>
                </c:pt>
                <c:pt idx="260">
                  <c:v>22.606981514212702</c:v>
                </c:pt>
                <c:pt idx="261">
                  <c:v>22.606981514212702</c:v>
                </c:pt>
                <c:pt idx="262">
                  <c:v>22.606981514212702</c:v>
                </c:pt>
                <c:pt idx="263">
                  <c:v>22.606981514212702</c:v>
                </c:pt>
                <c:pt idx="264">
                  <c:v>22.606981514212702</c:v>
                </c:pt>
                <c:pt idx="265">
                  <c:v>22.606981514212702</c:v>
                </c:pt>
                <c:pt idx="266">
                  <c:v>22.606981514212702</c:v>
                </c:pt>
                <c:pt idx="267">
                  <c:v>22.606981514212702</c:v>
                </c:pt>
                <c:pt idx="268">
                  <c:v>22.606981514212702</c:v>
                </c:pt>
                <c:pt idx="269">
                  <c:v>22.606981514212702</c:v>
                </c:pt>
                <c:pt idx="270">
                  <c:v>22.606981514212702</c:v>
                </c:pt>
                <c:pt idx="271">
                  <c:v>22.606981514212702</c:v>
                </c:pt>
                <c:pt idx="272">
                  <c:v>22.606981514212702</c:v>
                </c:pt>
                <c:pt idx="273">
                  <c:v>22.606981514212702</c:v>
                </c:pt>
                <c:pt idx="274">
                  <c:v>22.606981514212702</c:v>
                </c:pt>
                <c:pt idx="275">
                  <c:v>22.606981514212702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C76-4A0E-A360-8B89A0883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13352"/>
        <c:axId val="967417288"/>
      </c:scatterChart>
      <c:valAx>
        <c:axId val="967413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7288"/>
        <c:crosses val="autoZero"/>
        <c:crossBetween val="midCat"/>
      </c:valAx>
      <c:valAx>
        <c:axId val="96741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aseline="0" dirty="0"/>
                  <a:t>Puristuslujuus MPa</a:t>
                </a:r>
                <a:endParaRPr lang="fi-FI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3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Lämmönkehitys</a:t>
            </a:r>
            <a:r>
              <a:rPr lang="fi-FI" baseline="0"/>
              <a:t> (0 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Taul2!$H$4</c:f>
              <c:strCache>
                <c:ptCount val="1"/>
                <c:pt idx="0">
                  <c:v>Plus 280 kg/m3 (0,65)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Taul2!$H$6:$H$281</c:f>
              <c:numCache>
                <c:formatCode>0</c:formatCode>
                <c:ptCount val="276"/>
                <c:pt idx="0">
                  <c:v>17.999573206882602</c:v>
                </c:pt>
                <c:pt idx="1">
                  <c:v>18.026470800291399</c:v>
                </c:pt>
                <c:pt idx="2">
                  <c:v>18.035288893431598</c:v>
                </c:pt>
                <c:pt idx="3">
                  <c:v>17.9760260323695</c:v>
                </c:pt>
                <c:pt idx="4">
                  <c:v>17.860308652873101</c:v>
                </c:pt>
                <c:pt idx="5">
                  <c:v>17.686196936395501</c:v>
                </c:pt>
                <c:pt idx="6">
                  <c:v>17.497496941703101</c:v>
                </c:pt>
                <c:pt idx="7">
                  <c:v>17.2835333966908</c:v>
                </c:pt>
                <c:pt idx="8">
                  <c:v>17.055206730004802</c:v>
                </c:pt>
                <c:pt idx="9">
                  <c:v>16.850974555281802</c:v>
                </c:pt>
                <c:pt idx="10">
                  <c:v>16.649960636600301</c:v>
                </c:pt>
                <c:pt idx="11">
                  <c:v>16.4521649739604</c:v>
                </c:pt>
                <c:pt idx="12">
                  <c:v>16.257587567361998</c:v>
                </c:pt>
                <c:pt idx="13">
                  <c:v>16.0676030997423</c:v>
                </c:pt>
                <c:pt idx="14">
                  <c:v>15.8878226637319</c:v>
                </c:pt>
                <c:pt idx="15">
                  <c:v>15.713824062027401</c:v>
                </c:pt>
                <c:pt idx="16">
                  <c:v>15.545607294628701</c:v>
                </c:pt>
                <c:pt idx="17">
                  <c:v>15.3831723615358</c:v>
                </c:pt>
                <c:pt idx="18">
                  <c:v>15.2262912136034</c:v>
                </c:pt>
                <c:pt idx="19">
                  <c:v>15.072067614325199</c:v>
                </c:pt>
                <c:pt idx="20">
                  <c:v>14.9225588617316</c:v>
                </c:pt>
                <c:pt idx="21">
                  <c:v>14.7777649558225</c:v>
                </c:pt>
                <c:pt idx="22">
                  <c:v>14.6376858965981</c:v>
                </c:pt>
                <c:pt idx="23">
                  <c:v>14.502321684058099</c:v>
                </c:pt>
                <c:pt idx="24">
                  <c:v>14.3716723182027</c:v>
                </c:pt>
                <c:pt idx="25">
                  <c:v>14.245737799031801</c:v>
                </c:pt>
                <c:pt idx="26">
                  <c:v>14.1245181265454</c:v>
                </c:pt>
                <c:pt idx="27">
                  <c:v>14.008013300743601</c:v>
                </c:pt>
                <c:pt idx="28">
                  <c:v>13.8962233216263</c:v>
                </c:pt>
                <c:pt idx="29">
                  <c:v>13.779299589935899</c:v>
                </c:pt>
                <c:pt idx="30">
                  <c:v>13.6633200477748</c:v>
                </c:pt>
                <c:pt idx="31">
                  <c:v>13.5499480225619</c:v>
                </c:pt>
                <c:pt idx="32">
                  <c:v>13.4391835142976</c:v>
                </c:pt>
                <c:pt idx="33">
                  <c:v>13.331026522981499</c:v>
                </c:pt>
                <c:pt idx="34">
                  <c:v>13.225477048613801</c:v>
                </c:pt>
                <c:pt idx="35">
                  <c:v>13.122535091194701</c:v>
                </c:pt>
                <c:pt idx="36">
                  <c:v>13.022200650723899</c:v>
                </c:pt>
                <c:pt idx="37">
                  <c:v>12.9244737272014</c:v>
                </c:pt>
                <c:pt idx="38">
                  <c:v>12.829354320627299</c:v>
                </c:pt>
                <c:pt idx="39">
                  <c:v>12.7324979046055</c:v>
                </c:pt>
                <c:pt idx="40">
                  <c:v>12.6343453244746</c:v>
                </c:pt>
                <c:pt idx="41">
                  <c:v>12.5374750454676</c:v>
                </c:pt>
                <c:pt idx="42">
                  <c:v>12.441887067584499</c:v>
                </c:pt>
                <c:pt idx="43">
                  <c:v>12.3475813908252</c:v>
                </c:pt>
                <c:pt idx="44">
                  <c:v>12.2545580151899</c:v>
                </c:pt>
                <c:pt idx="45">
                  <c:v>12.162816940678301</c:v>
                </c:pt>
                <c:pt idx="46">
                  <c:v>12.0723581672907</c:v>
                </c:pt>
                <c:pt idx="47">
                  <c:v>11.983181695026801</c:v>
                </c:pt>
                <c:pt idx="48">
                  <c:v>11.8952875238869</c:v>
                </c:pt>
                <c:pt idx="49">
                  <c:v>11.807889123004401</c:v>
                </c:pt>
                <c:pt idx="50">
                  <c:v>11.7201332146378</c:v>
                </c:pt>
                <c:pt idx="51">
                  <c:v>11.6332542238932</c:v>
                </c:pt>
                <c:pt idx="52">
                  <c:v>11.547252150770699</c:v>
                </c:pt>
                <c:pt idx="53">
                  <c:v>11.4621269952702</c:v>
                </c:pt>
                <c:pt idx="54">
                  <c:v>11.3778787573918</c:v>
                </c:pt>
                <c:pt idx="55">
                  <c:v>11.2945074371356</c:v>
                </c:pt>
                <c:pt idx="56">
                  <c:v>11.2120130345014</c:v>
                </c:pt>
                <c:pt idx="57">
                  <c:v>11.130395549489201</c:v>
                </c:pt>
                <c:pt idx="58">
                  <c:v>11.049654982099099</c:v>
                </c:pt>
                <c:pt idx="59">
                  <c:v>10.969562994651801</c:v>
                </c:pt>
                <c:pt idx="60">
                  <c:v>10.890276928442001</c:v>
                </c:pt>
                <c:pt idx="61">
                  <c:v>10.811818983733099</c:v>
                </c:pt>
                <c:pt idx="62">
                  <c:v>10.7341891605254</c:v>
                </c:pt>
                <c:pt idx="63">
                  <c:v>10.6573788509768</c:v>
                </c:pt>
                <c:pt idx="64">
                  <c:v>10.5813430205129</c:v>
                </c:pt>
                <c:pt idx="65">
                  <c:v>10.5061148148072</c:v>
                </c:pt>
                <c:pt idx="66">
                  <c:v>10.4317307734494</c:v>
                </c:pt>
                <c:pt idx="67">
                  <c:v>10.3582028042053</c:v>
                </c:pt>
                <c:pt idx="68">
                  <c:v>10.285555863391</c:v>
                </c:pt>
                <c:pt idx="69">
                  <c:v>10.2137973884016</c:v>
                </c:pt>
                <c:pt idx="70">
                  <c:v>10.142929606829201</c:v>
                </c:pt>
                <c:pt idx="71">
                  <c:v>10.0729586397288</c:v>
                </c:pt>
                <c:pt idx="72">
                  <c:v>10.0038888263243</c:v>
                </c:pt>
                <c:pt idx="73">
                  <c:v>9.93572356164929</c:v>
                </c:pt>
                <c:pt idx="74">
                  <c:v>9.8684658032918193</c:v>
                </c:pt>
                <c:pt idx="75">
                  <c:v>9.8021180561879007</c:v>
                </c:pt>
                <c:pt idx="76">
                  <c:v>9.7366825280581093</c:v>
                </c:pt>
                <c:pt idx="77">
                  <c:v>9.6721611297802994</c:v>
                </c:pt>
                <c:pt idx="78">
                  <c:v>9.6085554829066293</c:v>
                </c:pt>
                <c:pt idx="79">
                  <c:v>9.5458669416653308</c:v>
                </c:pt>
                <c:pt idx="80">
                  <c:v>9.4840965376004593</c:v>
                </c:pt>
                <c:pt idx="81">
                  <c:v>9.4232450130629601</c:v>
                </c:pt>
                <c:pt idx="82">
                  <c:v>9.3633128390923694</c:v>
                </c:pt>
                <c:pt idx="83">
                  <c:v>9.3043001989491305</c:v>
                </c:pt>
                <c:pt idx="84">
                  <c:v>9.2462069873346309</c:v>
                </c:pt>
                <c:pt idx="85">
                  <c:v>9.1890328097092606</c:v>
                </c:pt>
                <c:pt idx="86">
                  <c:v>9.1327769818382691</c:v>
                </c:pt>
                <c:pt idx="87">
                  <c:v>9.0774385296818991</c:v>
                </c:pt>
                <c:pt idx="88">
                  <c:v>9.0230161897201793</c:v>
                </c:pt>
                <c:pt idx="89">
                  <c:v>8.9695084097880908</c:v>
                </c:pt>
                <c:pt idx="90">
                  <c:v>8.9169123052472496</c:v>
                </c:pt>
                <c:pt idx="91">
                  <c:v>8.8652268337647193</c:v>
                </c:pt>
                <c:pt idx="92">
                  <c:v>8.8144484547752295</c:v>
                </c:pt>
                <c:pt idx="93">
                  <c:v>8.7645766898611406</c:v>
                </c:pt>
                <c:pt idx="94">
                  <c:v>8.7156064939258595</c:v>
                </c:pt>
                <c:pt idx="95">
                  <c:v>8.6675357742239498</c:v>
                </c:pt>
                <c:pt idx="96">
                  <c:v>8.6203614725637294</c:v>
                </c:pt>
                <c:pt idx="97">
                  <c:v>8.5740774653539802</c:v>
                </c:pt>
                <c:pt idx="98">
                  <c:v>8.5286830164117102</c:v>
                </c:pt>
                <c:pt idx="99">
                  <c:v>8.4841709069700606</c:v>
                </c:pt>
                <c:pt idx="100">
                  <c:v>8.4405385270248896</c:v>
                </c:pt>
                <c:pt idx="101">
                  <c:v>8.3977813128282097</c:v>
                </c:pt>
                <c:pt idx="102">
                  <c:v>8.3558915760860302</c:v>
                </c:pt>
                <c:pt idx="103">
                  <c:v>8.3148666144508603</c:v>
                </c:pt>
                <c:pt idx="104">
                  <c:v>8.2746893028865998</c:v>
                </c:pt>
                <c:pt idx="105">
                  <c:v>8.23536512770999</c:v>
                </c:pt>
                <c:pt idx="106">
                  <c:v>8.1968940889207698</c:v>
                </c:pt>
                <c:pt idx="107">
                  <c:v>8.1592506427564899</c:v>
                </c:pt>
                <c:pt idx="108">
                  <c:v>8.1224443182268207</c:v>
                </c:pt>
                <c:pt idx="109">
                  <c:v>8.0864775598687899</c:v>
                </c:pt>
                <c:pt idx="110">
                  <c:v>8.0513285862616009</c:v>
                </c:pt>
                <c:pt idx="111">
                  <c:v>8.0169847501326199</c:v>
                </c:pt>
                <c:pt idx="112">
                  <c:v>7.9834597756408199</c:v>
                </c:pt>
                <c:pt idx="113">
                  <c:v>7.9507458478975002</c:v>
                </c:pt>
                <c:pt idx="114">
                  <c:v>7.9188045851402</c:v>
                </c:pt>
                <c:pt idx="115">
                  <c:v>7.8876593679568101</c:v>
                </c:pt>
                <c:pt idx="116">
                  <c:v>7.8573101963476102</c:v>
                </c:pt>
                <c:pt idx="117">
                  <c:v>7.8277138683168896</c:v>
                </c:pt>
                <c:pt idx="118">
                  <c:v>7.7988832301544999</c:v>
                </c:pt>
                <c:pt idx="119">
                  <c:v>7.7708242778805898</c:v>
                </c:pt>
                <c:pt idx="120">
                  <c:v>7.7434939671001599</c:v>
                </c:pt>
                <c:pt idx="121">
                  <c:v>7.7168583358960001</c:v>
                </c:pt>
                <c:pt idx="122">
                  <c:v>7.6909494620746202</c:v>
                </c:pt>
                <c:pt idx="123">
                  <c:v>7.6657673456361399</c:v>
                </c:pt>
                <c:pt idx="124">
                  <c:v>7.6413119865805399</c:v>
                </c:pt>
                <c:pt idx="125">
                  <c:v>7.61758338490767</c:v>
                </c:pt>
                <c:pt idx="126">
                  <c:v>7.5945815406176296</c:v>
                </c:pt>
                <c:pt idx="127">
                  <c:v>7.5721970730765502</c:v>
                </c:pt>
                <c:pt idx="128">
                  <c:v>7.5504797772475696</c:v>
                </c:pt>
                <c:pt idx="129">
                  <c:v>7.5294529068310601</c:v>
                </c:pt>
                <c:pt idx="130">
                  <c:v>7.5091164618271398</c:v>
                </c:pt>
                <c:pt idx="131">
                  <c:v>7.48947044223587</c:v>
                </c:pt>
                <c:pt idx="132">
                  <c:v>7.4705148480571202</c:v>
                </c:pt>
                <c:pt idx="133">
                  <c:v>7.4522302432245002</c:v>
                </c:pt>
                <c:pt idx="134">
                  <c:v>7.4344458279172096</c:v>
                </c:pt>
                <c:pt idx="135">
                  <c:v>7.41729882901745</c:v>
                </c:pt>
                <c:pt idx="136">
                  <c:v>7.40078924652527</c:v>
                </c:pt>
                <c:pt idx="137">
                  <c:v>7.3849170804408502</c:v>
                </c:pt>
                <c:pt idx="138">
                  <c:v>7.3696823307639603</c:v>
                </c:pt>
                <c:pt idx="139">
                  <c:v>7.3550849974946502</c:v>
                </c:pt>
                <c:pt idx="140">
                  <c:v>7.3409865263157004</c:v>
                </c:pt>
                <c:pt idx="141">
                  <c:v>7.32726145327495</c:v>
                </c:pt>
                <c:pt idx="142">
                  <c:v>7.3140793000692303</c:v>
                </c:pt>
                <c:pt idx="143">
                  <c:v>7.3014400666985999</c:v>
                </c:pt>
                <c:pt idx="144">
                  <c:v>7.2893437531629903</c:v>
                </c:pt>
                <c:pt idx="145">
                  <c:v>7.27779035946247</c:v>
                </c:pt>
                <c:pt idx="146">
                  <c:v>7.2667798855969696</c:v>
                </c:pt>
                <c:pt idx="147">
                  <c:v>7.25631233156661</c:v>
                </c:pt>
                <c:pt idx="148">
                  <c:v>7.2463876973712296</c:v>
                </c:pt>
                <c:pt idx="149">
                  <c:v>7.2370059830109303</c:v>
                </c:pt>
                <c:pt idx="150">
                  <c:v>7.2281671884857097</c:v>
                </c:pt>
                <c:pt idx="151">
                  <c:v>7.2198713137955703</c:v>
                </c:pt>
                <c:pt idx="152">
                  <c:v>7.2121183589404696</c:v>
                </c:pt>
                <c:pt idx="153">
                  <c:v>7.2048979206949699</c:v>
                </c:pt>
                <c:pt idx="154">
                  <c:v>7.1977248897302903</c:v>
                </c:pt>
                <c:pt idx="155">
                  <c:v>7.1910246814434799</c:v>
                </c:pt>
                <c:pt idx="156">
                  <c:v>7.1847972958344704</c:v>
                </c:pt>
                <c:pt idx="157">
                  <c:v>7.17904273290321</c:v>
                </c:pt>
                <c:pt idx="158">
                  <c:v>7.17376099264981</c:v>
                </c:pt>
                <c:pt idx="159">
                  <c:v>7.1689520750742304</c:v>
                </c:pt>
                <c:pt idx="160">
                  <c:v>7.1646159801764497</c:v>
                </c:pt>
                <c:pt idx="161">
                  <c:v>7.1607527079564699</c:v>
                </c:pt>
                <c:pt idx="162">
                  <c:v>7.15736225841425</c:v>
                </c:pt>
                <c:pt idx="163">
                  <c:v>7.1544446315498904</c:v>
                </c:pt>
                <c:pt idx="164">
                  <c:v>7.1519998273633902</c:v>
                </c:pt>
                <c:pt idx="165">
                  <c:v>7.15002784585465</c:v>
                </c:pt>
                <c:pt idx="166">
                  <c:v>7.1485286870236502</c:v>
                </c:pt>
                <c:pt idx="167">
                  <c:v>7.1470790242155404</c:v>
                </c:pt>
                <c:pt idx="168">
                  <c:v>7.1457773779254596</c:v>
                </c:pt>
                <c:pt idx="169">
                  <c:v>7.1448529696114003</c:v>
                </c:pt>
                <c:pt idx="170">
                  <c:v>7.1443057992732903</c:v>
                </c:pt>
                <c:pt idx="171">
                  <c:v>7.1441358669111903</c:v>
                </c:pt>
                <c:pt idx="172">
                  <c:v>7.14434317252499</c:v>
                </c:pt>
                <c:pt idx="173">
                  <c:v>7.1449277161148004</c:v>
                </c:pt>
                <c:pt idx="174">
                  <c:v>7.1458894976806198</c:v>
                </c:pt>
                <c:pt idx="175">
                  <c:v>7.1472285172222803</c:v>
                </c:pt>
                <c:pt idx="176">
                  <c:v>7.1489447747400101</c:v>
                </c:pt>
                <c:pt idx="177">
                  <c:v>7.1510382702336903</c:v>
                </c:pt>
                <c:pt idx="178">
                  <c:v>7.1535090037033902</c:v>
                </c:pt>
                <c:pt idx="179">
                  <c:v>7.1563569751490297</c:v>
                </c:pt>
                <c:pt idx="180">
                  <c:v>7.15943566289058</c:v>
                </c:pt>
                <c:pt idx="181">
                  <c:v>7.1623754574377401</c:v>
                </c:pt>
                <c:pt idx="182">
                  <c:v>7.1656033814173803</c:v>
                </c:pt>
                <c:pt idx="183">
                  <c:v>7.16911943482949</c:v>
                </c:pt>
                <c:pt idx="184">
                  <c:v>7.1729236176739102</c:v>
                </c:pt>
                <c:pt idx="185">
                  <c:v>7.1770159299509197</c:v>
                </c:pt>
                <c:pt idx="186">
                  <c:v>7.1813963716602904</c:v>
                </c:pt>
                <c:pt idx="187">
                  <c:v>7.1860649428020897</c:v>
                </c:pt>
                <c:pt idx="188">
                  <c:v>7.1910216433762999</c:v>
                </c:pt>
                <c:pt idx="189">
                  <c:v>7.1962664733829902</c:v>
                </c:pt>
                <c:pt idx="190">
                  <c:v>7.2017994328220896</c:v>
                </c:pt>
                <c:pt idx="191">
                  <c:v>7.2076205216936202</c:v>
                </c:pt>
                <c:pt idx="192">
                  <c:v>7.2137297399975102</c:v>
                </c:pt>
                <c:pt idx="193">
                  <c:v>7.2201270877339399</c:v>
                </c:pt>
                <c:pt idx="194">
                  <c:v>7.2263296856748402</c:v>
                </c:pt>
                <c:pt idx="195">
                  <c:v>7.2326619773884797</c:v>
                </c:pt>
                <c:pt idx="196">
                  <c:v>7.2392026927495801</c:v>
                </c:pt>
                <c:pt idx="197">
                  <c:v>7.2459518317579601</c:v>
                </c:pt>
                <c:pt idx="198">
                  <c:v>7.2529093944137299</c:v>
                </c:pt>
                <c:pt idx="199">
                  <c:v>7.2600753807168399</c:v>
                </c:pt>
                <c:pt idx="200">
                  <c:v>7.2674497906672197</c:v>
                </c:pt>
                <c:pt idx="201">
                  <c:v>7.2750326242650596</c:v>
                </c:pt>
                <c:pt idx="202">
                  <c:v>7.2828238815102297</c:v>
                </c:pt>
                <c:pt idx="203">
                  <c:v>7.2908235624028004</c:v>
                </c:pt>
                <c:pt idx="204">
                  <c:v>7.2990316669426498</c:v>
                </c:pt>
                <c:pt idx="205">
                  <c:v>7.30744819512989</c:v>
                </c:pt>
                <c:pt idx="206">
                  <c:v>7.3160731469644702</c:v>
                </c:pt>
                <c:pt idx="207">
                  <c:v>7.3245391097960901</c:v>
                </c:pt>
                <c:pt idx="208">
                  <c:v>7.3326986718486102</c:v>
                </c:pt>
                <c:pt idx="209">
                  <c:v>7.3409514165815599</c:v>
                </c:pt>
                <c:pt idx="210">
                  <c:v>7.3492973439951399</c:v>
                </c:pt>
                <c:pt idx="211">
                  <c:v>7.3577364540891397</c:v>
                </c:pt>
                <c:pt idx="212">
                  <c:v>7.3662687468637298</c:v>
                </c:pt>
                <c:pt idx="213">
                  <c:v>7.3748942223189102</c:v>
                </c:pt>
                <c:pt idx="214">
                  <c:v>7.3836128804544998</c:v>
                </c:pt>
                <c:pt idx="215">
                  <c:v>7.3924247212706797</c:v>
                </c:pt>
                <c:pt idx="216">
                  <c:v>7.40132974476745</c:v>
                </c:pt>
                <c:pt idx="217">
                  <c:v>7.4103279509446303</c:v>
                </c:pt>
                <c:pt idx="218">
                  <c:v>7.4194193398024</c:v>
                </c:pt>
                <c:pt idx="219">
                  <c:v>7.4286039113406996</c:v>
                </c:pt>
                <c:pt idx="220">
                  <c:v>7.4378816655595301</c:v>
                </c:pt>
                <c:pt idx="221">
                  <c:v>7.4472526024588301</c:v>
                </c:pt>
                <c:pt idx="222">
                  <c:v>7.4567167220387196</c:v>
                </c:pt>
                <c:pt idx="223">
                  <c:v>7.4662740242991896</c:v>
                </c:pt>
                <c:pt idx="224">
                  <c:v>7.4759245092400297</c:v>
                </c:pt>
                <c:pt idx="225">
                  <c:v>7.4856681768615001</c:v>
                </c:pt>
                <c:pt idx="226">
                  <c:v>7.4955050271634596</c:v>
                </c:pt>
                <c:pt idx="227">
                  <c:v>7.5054350601460502</c:v>
                </c:pt>
                <c:pt idx="228">
                  <c:v>7.5154582758090598</c:v>
                </c:pt>
                <c:pt idx="229">
                  <c:v>7.5255746741526597</c:v>
                </c:pt>
                <c:pt idx="230">
                  <c:v>7.53578425517673</c:v>
                </c:pt>
                <c:pt idx="231">
                  <c:v>7.5460870188814502</c:v>
                </c:pt>
                <c:pt idx="232">
                  <c:v>7.55648296526652</c:v>
                </c:pt>
                <c:pt idx="233">
                  <c:v>7.5669720943322396</c:v>
                </c:pt>
                <c:pt idx="234">
                  <c:v>7.5769838257022002</c:v>
                </c:pt>
                <c:pt idx="235">
                  <c:v>7.5867682339005</c:v>
                </c:pt>
                <c:pt idx="236">
                  <c:v>7.5965846654856897</c:v>
                </c:pt>
                <c:pt idx="237">
                  <c:v>7.6064331204580604</c:v>
                </c:pt>
                <c:pt idx="238">
                  <c:v>7.6163135988172703</c:v>
                </c:pt>
                <c:pt idx="239">
                  <c:v>7.6262261005635903</c:v>
                </c:pt>
                <c:pt idx="240">
                  <c:v>7.6361706256969297</c:v>
                </c:pt>
                <c:pt idx="241">
                  <c:v>7.8802756443450903</c:v>
                </c:pt>
                <c:pt idx="242">
                  <c:v>8.0972699374725003</c:v>
                </c:pt>
                <c:pt idx="243">
                  <c:v>8.2644743520761494</c:v>
                </c:pt>
                <c:pt idx="244">
                  <c:v>8.3675966158894504</c:v>
                </c:pt>
                <c:pt idx="245">
                  <c:v>8.4052001175220994</c:v>
                </c:pt>
                <c:pt idx="246">
                  <c:v>8.3858962676328002</c:v>
                </c:pt>
                <c:pt idx="247">
                  <c:v>8.3117632478407497</c:v>
                </c:pt>
                <c:pt idx="248">
                  <c:v>8.1897040812118007</c:v>
                </c:pt>
                <c:pt idx="249">
                  <c:v>8.0316752358127097</c:v>
                </c:pt>
                <c:pt idx="250">
                  <c:v>7.8387937333607098</c:v>
                </c:pt>
                <c:pt idx="251">
                  <c:v>7.6447307747195001</c:v>
                </c:pt>
                <c:pt idx="252">
                  <c:v>7.4346207381068998</c:v>
                </c:pt>
                <c:pt idx="253">
                  <c:v>7.20846362352267</c:v>
                </c:pt>
                <c:pt idx="254">
                  <c:v>6.9662594309669403</c:v>
                </c:pt>
                <c:pt idx="255">
                  <c:v>6.7324993131965103</c:v>
                </c:pt>
                <c:pt idx="256">
                  <c:v>6.50066263955756</c:v>
                </c:pt>
                <c:pt idx="257">
                  <c:v>6.2648978432517302</c:v>
                </c:pt>
                <c:pt idx="258">
                  <c:v>6.0252049242791896</c:v>
                </c:pt>
                <c:pt idx="259">
                  <c:v>5.7887359214170102</c:v>
                </c:pt>
                <c:pt idx="260">
                  <c:v>5.5707251598814702</c:v>
                </c:pt>
                <c:pt idx="261">
                  <c:v>5.3585020243259498</c:v>
                </c:pt>
                <c:pt idx="262">
                  <c:v>5.1520665147504001</c:v>
                </c:pt>
                <c:pt idx="263">
                  <c:v>4.9514186311548603</c:v>
                </c:pt>
                <c:pt idx="264">
                  <c:v>4.7627550008899604</c:v>
                </c:pt>
                <c:pt idx="265">
                  <c:v>4.5835639665000301</c:v>
                </c:pt>
                <c:pt idx="266">
                  <c:v>4.41292326596027</c:v>
                </c:pt>
                <c:pt idx="267">
                  <c:v>4.2508328992704998</c:v>
                </c:pt>
                <c:pt idx="268">
                  <c:v>4.0967282844833299</c:v>
                </c:pt>
                <c:pt idx="269">
                  <c:v>3.9498369868176701</c:v>
                </c:pt>
                <c:pt idx="270">
                  <c:v>3.8108852244370701</c:v>
                </c:pt>
                <c:pt idx="271" formatCode="General">
                  <c:v>2.7466998539758798</c:v>
                </c:pt>
                <c:pt idx="272" formatCode="General">
                  <c:v>2.3738223159289702</c:v>
                </c:pt>
                <c:pt idx="273" formatCode="General">
                  <c:v>2.0714326357858099</c:v>
                </c:pt>
                <c:pt idx="274" formatCode="General">
                  <c:v>1.82159301052439</c:v>
                </c:pt>
                <c:pt idx="275" formatCode="General">
                  <c:v>1.6088331253546899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D5A-4B8E-B750-F03CE65A10F8}"/>
            </c:ext>
          </c:extLst>
        </c:ser>
        <c:ser>
          <c:idx val="1"/>
          <c:order val="1"/>
          <c:tx>
            <c:strRef>
              <c:f>Taul2!$W$4</c:f>
              <c:strCache>
                <c:ptCount val="1"/>
                <c:pt idx="0">
                  <c:v>Plus 310 kg/m3 (0,60)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Taul2!$W$6:$W$281</c:f>
              <c:numCache>
                <c:formatCode>0</c:formatCode>
                <c:ptCount val="276"/>
                <c:pt idx="0">
                  <c:v>17.999573206882602</c:v>
                </c:pt>
                <c:pt idx="1">
                  <c:v>18.026470800291399</c:v>
                </c:pt>
                <c:pt idx="2">
                  <c:v>18.035288893431598</c:v>
                </c:pt>
                <c:pt idx="3">
                  <c:v>17.9760260323695</c:v>
                </c:pt>
                <c:pt idx="4">
                  <c:v>17.860308652873101</c:v>
                </c:pt>
                <c:pt idx="5">
                  <c:v>17.686196936395501</c:v>
                </c:pt>
                <c:pt idx="6">
                  <c:v>17.497496941703101</c:v>
                </c:pt>
                <c:pt idx="7">
                  <c:v>17.2835333966908</c:v>
                </c:pt>
                <c:pt idx="8">
                  <c:v>17.055206730004802</c:v>
                </c:pt>
                <c:pt idx="9">
                  <c:v>16.850974555281802</c:v>
                </c:pt>
                <c:pt idx="10">
                  <c:v>16.649960636600301</c:v>
                </c:pt>
                <c:pt idx="11">
                  <c:v>16.4521649739604</c:v>
                </c:pt>
                <c:pt idx="12">
                  <c:v>16.257587567361998</c:v>
                </c:pt>
                <c:pt idx="13">
                  <c:v>16.0676030997423</c:v>
                </c:pt>
                <c:pt idx="14">
                  <c:v>15.8878226637319</c:v>
                </c:pt>
                <c:pt idx="15">
                  <c:v>15.713824062027401</c:v>
                </c:pt>
                <c:pt idx="16">
                  <c:v>15.545607294628701</c:v>
                </c:pt>
                <c:pt idx="17">
                  <c:v>15.3831723615358</c:v>
                </c:pt>
                <c:pt idx="18">
                  <c:v>15.226291213604</c:v>
                </c:pt>
                <c:pt idx="19">
                  <c:v>15.072067614335801</c:v>
                </c:pt>
                <c:pt idx="20">
                  <c:v>14.922558861755199</c:v>
                </c:pt>
                <c:pt idx="21">
                  <c:v>14.777764955862301</c:v>
                </c:pt>
                <c:pt idx="22">
                  <c:v>14.6376858966571</c:v>
                </c:pt>
                <c:pt idx="23">
                  <c:v>14.5023216841396</c:v>
                </c:pt>
                <c:pt idx="24">
                  <c:v>14.3716723183098</c:v>
                </c:pt>
                <c:pt idx="25">
                  <c:v>14.2457377991676</c:v>
                </c:pt>
                <c:pt idx="26">
                  <c:v>14.1245181267132</c:v>
                </c:pt>
                <c:pt idx="27">
                  <c:v>14.0080133009464</c:v>
                </c:pt>
                <c:pt idx="28">
                  <c:v>13.896223321867399</c:v>
                </c:pt>
                <c:pt idx="29">
                  <c:v>13.7792996166227</c:v>
                </c:pt>
                <c:pt idx="30">
                  <c:v>13.6633201110195</c:v>
                </c:pt>
                <c:pt idx="31">
                  <c:v>13.5499481280177</c:v>
                </c:pt>
                <c:pt idx="32">
                  <c:v>13.4391836676173</c:v>
                </c:pt>
                <c:pt idx="33">
                  <c:v>13.3310267298182</c:v>
                </c:pt>
                <c:pt idx="34">
                  <c:v>13.225477314620401</c:v>
                </c:pt>
                <c:pt idx="35">
                  <c:v>13.122535422024001</c:v>
                </c:pt>
                <c:pt idx="36">
                  <c:v>13.022201052029001</c:v>
                </c:pt>
                <c:pt idx="37">
                  <c:v>12.924474204635301</c:v>
                </c:pt>
                <c:pt idx="38">
                  <c:v>12.829354879842899</c:v>
                </c:pt>
                <c:pt idx="39">
                  <c:v>12.7324993969691</c:v>
                </c:pt>
                <c:pt idx="40">
                  <c:v>12.6343485155371</c:v>
                </c:pt>
                <c:pt idx="41">
                  <c:v>12.537480198850799</c:v>
                </c:pt>
                <c:pt idx="42">
                  <c:v>12.4418944469103</c:v>
                </c:pt>
                <c:pt idx="43">
                  <c:v>12.3475912597156</c:v>
                </c:pt>
                <c:pt idx="44">
                  <c:v>12.2545706372666</c:v>
                </c:pt>
                <c:pt idx="45">
                  <c:v>12.162832579563499</c:v>
                </c:pt>
                <c:pt idx="46">
                  <c:v>12.072377086606</c:v>
                </c:pt>
                <c:pt idx="47">
                  <c:v>11.9832041583944</c:v>
                </c:pt>
                <c:pt idx="48">
                  <c:v>11.8953137949285</c:v>
                </c:pt>
                <c:pt idx="49">
                  <c:v>11.8080708782703</c:v>
                </c:pt>
                <c:pt idx="50">
                  <c:v>11.720786392866501</c:v>
                </c:pt>
                <c:pt idx="51">
                  <c:v>11.634457127987501</c:v>
                </c:pt>
                <c:pt idx="52">
                  <c:v>11.549083083633199</c:v>
                </c:pt>
                <c:pt idx="53">
                  <c:v>11.464664259803399</c:v>
                </c:pt>
                <c:pt idx="54">
                  <c:v>11.3810600706959</c:v>
                </c:pt>
                <c:pt idx="55">
                  <c:v>11.297848982323099</c:v>
                </c:pt>
                <c:pt idx="56">
                  <c:v>11.2153805745284</c:v>
                </c:pt>
                <c:pt idx="57">
                  <c:v>11.133654847312</c:v>
                </c:pt>
                <c:pt idx="58">
                  <c:v>11.0526724412231</c:v>
                </c:pt>
                <c:pt idx="59">
                  <c:v>10.9724718469369</c:v>
                </c:pt>
                <c:pt idx="60">
                  <c:v>10.8930290368725</c:v>
                </c:pt>
                <c:pt idx="61">
                  <c:v>10.8143993018701</c:v>
                </c:pt>
                <c:pt idx="62">
                  <c:v>10.736600917483999</c:v>
                </c:pt>
                <c:pt idx="63">
                  <c:v>10.659655138708599</c:v>
                </c:pt>
                <c:pt idx="64">
                  <c:v>10.583573074717</c:v>
                </c:pt>
                <c:pt idx="65">
                  <c:v>10.5083655753866</c:v>
                </c:pt>
                <c:pt idx="66">
                  <c:v>10.4340419488073</c:v>
                </c:pt>
                <c:pt idx="67">
                  <c:v>10.360610077667699</c:v>
                </c:pt>
                <c:pt idx="68">
                  <c:v>10.288076340955</c:v>
                </c:pt>
                <c:pt idx="69">
                  <c:v>10.216446748308099</c:v>
                </c:pt>
                <c:pt idx="70">
                  <c:v>10.1457268288429</c:v>
                </c:pt>
                <c:pt idx="71">
                  <c:v>10.0759217964666</c:v>
                </c:pt>
                <c:pt idx="72">
                  <c:v>10.0070359760503</c:v>
                </c:pt>
                <c:pt idx="73">
                  <c:v>9.9390735297368398</c:v>
                </c:pt>
                <c:pt idx="74">
                  <c:v>9.8720382981583104</c:v>
                </c:pt>
                <c:pt idx="75">
                  <c:v>9.8059339911783301</c:v>
                </c:pt>
                <c:pt idx="76">
                  <c:v>9.7407636068532497</c:v>
                </c:pt>
                <c:pt idx="77">
                  <c:v>9.6765300100551599</c:v>
                </c:pt>
                <c:pt idx="78">
                  <c:v>9.61323577154098</c:v>
                </c:pt>
                <c:pt idx="79">
                  <c:v>9.5508834259471698</c:v>
                </c:pt>
                <c:pt idx="80">
                  <c:v>9.4894755019657797</c:v>
                </c:pt>
                <c:pt idx="81">
                  <c:v>9.4290128584413502</c:v>
                </c:pt>
                <c:pt idx="82">
                  <c:v>9.3694965061661701</c:v>
                </c:pt>
                <c:pt idx="83">
                  <c:v>9.3109280994110506</c:v>
                </c:pt>
                <c:pt idx="84">
                  <c:v>9.2533079611876499</c:v>
                </c:pt>
                <c:pt idx="85">
                  <c:v>9.1966366466715996</c:v>
                </c:pt>
                <c:pt idx="86">
                  <c:v>9.1409143955695509</c:v>
                </c:pt>
                <c:pt idx="87">
                  <c:v>9.0861408761126601</c:v>
                </c:pt>
                <c:pt idx="88">
                  <c:v>9.0323157450102904</c:v>
                </c:pt>
                <c:pt idx="89">
                  <c:v>8.9794381433227297</c:v>
                </c:pt>
                <c:pt idx="90">
                  <c:v>8.9275066658992106</c:v>
                </c:pt>
                <c:pt idx="91">
                  <c:v>8.8765203128212402</c:v>
                </c:pt>
                <c:pt idx="92">
                  <c:v>8.8264773076133398</c:v>
                </c:pt>
                <c:pt idx="93">
                  <c:v>8.7773716989095707</c:v>
                </c:pt>
                <c:pt idx="94">
                  <c:v>8.7292045209165394</c:v>
                </c:pt>
                <c:pt idx="95">
                  <c:v>8.6819750452659701</c:v>
                </c:pt>
                <c:pt idx="96">
                  <c:v>8.6356726666093593</c:v>
                </c:pt>
                <c:pt idx="97">
                  <c:v>8.5903027978232505</c:v>
                </c:pt>
                <c:pt idx="98">
                  <c:v>8.5458624983878</c:v>
                </c:pt>
                <c:pt idx="99">
                  <c:v>8.5023361504990405</c:v>
                </c:pt>
                <c:pt idx="100">
                  <c:v>8.4597322597396598</c:v>
                </c:pt>
                <c:pt idx="101">
                  <c:v>8.4180450443996602</c:v>
                </c:pt>
                <c:pt idx="102">
                  <c:v>8.3772581737889595</c:v>
                </c:pt>
                <c:pt idx="103">
                  <c:v>8.3373813093814402</c:v>
                </c:pt>
                <c:pt idx="104">
                  <c:v>8.2984050110681498</c:v>
                </c:pt>
                <c:pt idx="105">
                  <c:v>8.2603139638834406</c:v>
                </c:pt>
                <c:pt idx="106">
                  <c:v>8.2231183223233799</c:v>
                </c:pt>
                <c:pt idx="107">
                  <c:v>8.1867932754394097</c:v>
                </c:pt>
                <c:pt idx="108">
                  <c:v>8.1513161868009494</c:v>
                </c:pt>
                <c:pt idx="109">
                  <c:v>8.1167049353072596</c:v>
                </c:pt>
                <c:pt idx="110">
                  <c:v>8.0829595209585197</c:v>
                </c:pt>
                <c:pt idx="111">
                  <c:v>8.0500799437545503</c:v>
                </c:pt>
                <c:pt idx="112">
                  <c:v>8.0180662036954597</c:v>
                </c:pt>
                <c:pt idx="113">
                  <c:v>7.9868569183162696</c:v>
                </c:pt>
                <c:pt idx="114">
                  <c:v>7.9564639289033003</c:v>
                </c:pt>
                <c:pt idx="115">
                  <c:v>7.9269096979182301</c:v>
                </c:pt>
                <c:pt idx="116">
                  <c:v>7.8981942253611201</c:v>
                </c:pt>
                <c:pt idx="117">
                  <c:v>7.8703175112318604</c:v>
                </c:pt>
                <c:pt idx="118">
                  <c:v>7.8432795555305503</c:v>
                </c:pt>
                <c:pt idx="119">
                  <c:v>7.8169547962820598</c:v>
                </c:pt>
                <c:pt idx="120">
                  <c:v>7.7914155355148802</c:v>
                </c:pt>
                <c:pt idx="121">
                  <c:v>7.7666734445388101</c:v>
                </c:pt>
                <c:pt idx="122">
                  <c:v>7.7427285233538896</c:v>
                </c:pt>
                <c:pt idx="123">
                  <c:v>7.7195807719600102</c:v>
                </c:pt>
                <c:pt idx="124">
                  <c:v>7.6972053146667401</c:v>
                </c:pt>
                <c:pt idx="125">
                  <c:v>7.6753704611986597</c:v>
                </c:pt>
                <c:pt idx="126">
                  <c:v>7.6542524394461102</c:v>
                </c:pt>
                <c:pt idx="127">
                  <c:v>7.6338512494092399</c:v>
                </c:pt>
                <c:pt idx="128">
                  <c:v>7.6141668910879003</c:v>
                </c:pt>
                <c:pt idx="129">
                  <c:v>7.5951993644821396</c:v>
                </c:pt>
                <c:pt idx="130">
                  <c:v>7.5769486695920696</c:v>
                </c:pt>
                <c:pt idx="131">
                  <c:v>7.5594148064175704</c:v>
                </c:pt>
                <c:pt idx="132">
                  <c:v>7.5425977749587201</c:v>
                </c:pt>
                <c:pt idx="133">
                  <c:v>7.5264975752153802</c:v>
                </c:pt>
                <c:pt idx="134">
                  <c:v>7.5111142071876298</c:v>
                </c:pt>
                <c:pt idx="135">
                  <c:v>7.4964476708755603</c:v>
                </c:pt>
                <c:pt idx="136">
                  <c:v>7.4822915740131704</c:v>
                </c:pt>
                <c:pt idx="137">
                  <c:v>7.4686050786481797</c:v>
                </c:pt>
                <c:pt idx="138">
                  <c:v>7.4555687878513996</c:v>
                </c:pt>
                <c:pt idx="139">
                  <c:v>7.4431827016229501</c:v>
                </c:pt>
                <c:pt idx="140">
                  <c:v>7.4314468199628401</c:v>
                </c:pt>
                <c:pt idx="141">
                  <c:v>7.4203611428710001</c:v>
                </c:pt>
                <c:pt idx="142">
                  <c:v>7.4099256703474303</c:v>
                </c:pt>
                <c:pt idx="143">
                  <c:v>7.4001404023921298</c:v>
                </c:pt>
                <c:pt idx="144">
                  <c:v>7.3910053390051704</c:v>
                </c:pt>
                <c:pt idx="145">
                  <c:v>7.3825204801865398</c:v>
                </c:pt>
                <c:pt idx="146">
                  <c:v>7.3746858259361803</c:v>
                </c:pt>
                <c:pt idx="147">
                  <c:v>7.36750137625409</c:v>
                </c:pt>
                <c:pt idx="148">
                  <c:v>7.3604226427324297</c:v>
                </c:pt>
                <c:pt idx="149">
                  <c:v>7.3538550334085899</c:v>
                </c:pt>
                <c:pt idx="150">
                  <c:v>7.3478428891959799</c:v>
                </c:pt>
                <c:pt idx="151">
                  <c:v>7.3423862100945598</c:v>
                </c:pt>
                <c:pt idx="152">
                  <c:v>7.3374849961043598</c:v>
                </c:pt>
                <c:pt idx="153">
                  <c:v>7.3331392472253398</c:v>
                </c:pt>
                <c:pt idx="154">
                  <c:v>7.3293489634576101</c:v>
                </c:pt>
                <c:pt idx="155">
                  <c:v>7.3261141448009504</c:v>
                </c:pt>
                <c:pt idx="156">
                  <c:v>7.3234347912555204</c:v>
                </c:pt>
                <c:pt idx="157">
                  <c:v>7.32131090282126</c:v>
                </c:pt>
                <c:pt idx="158">
                  <c:v>7.3197424794981796</c:v>
                </c:pt>
                <c:pt idx="159">
                  <c:v>7.3185476571811101</c:v>
                </c:pt>
                <c:pt idx="160">
                  <c:v>7.3174694220995704</c:v>
                </c:pt>
                <c:pt idx="161">
                  <c:v>7.3168529145465797</c:v>
                </c:pt>
                <c:pt idx="162">
                  <c:v>7.3166981345222499</c:v>
                </c:pt>
                <c:pt idx="163">
                  <c:v>7.3170050820263501</c:v>
                </c:pt>
                <c:pt idx="164">
                  <c:v>7.3177737570591104</c:v>
                </c:pt>
                <c:pt idx="165">
                  <c:v>7.3190041596203601</c:v>
                </c:pt>
                <c:pt idx="166">
                  <c:v>7.32069628971015</c:v>
                </c:pt>
                <c:pt idx="167">
                  <c:v>7.3228501473284897</c:v>
                </c:pt>
                <c:pt idx="168">
                  <c:v>7.32546573247543</c:v>
                </c:pt>
                <c:pt idx="169">
                  <c:v>7.3285430451509797</c:v>
                </c:pt>
                <c:pt idx="170">
                  <c:v>7.3320820853550099</c:v>
                </c:pt>
                <c:pt idx="171">
                  <c:v>7.3356832752083898</c:v>
                </c:pt>
                <c:pt idx="172">
                  <c:v>7.3395235461424004</c:v>
                </c:pt>
                <c:pt idx="173">
                  <c:v>7.34373702216089</c:v>
                </c:pt>
                <c:pt idx="174">
                  <c:v>7.34832370326387</c:v>
                </c:pt>
                <c:pt idx="175">
                  <c:v>7.3532835894511601</c:v>
                </c:pt>
                <c:pt idx="176">
                  <c:v>7.3586166807229398</c:v>
                </c:pt>
                <c:pt idx="177">
                  <c:v>7.3643229770792598</c:v>
                </c:pt>
                <c:pt idx="178">
                  <c:v>7.37040247851996</c:v>
                </c:pt>
                <c:pt idx="179">
                  <c:v>7.37685518504514</c:v>
                </c:pt>
                <c:pt idx="180">
                  <c:v>7.3836810966547501</c:v>
                </c:pt>
                <c:pt idx="181">
                  <c:v>7.3908802133487903</c:v>
                </c:pt>
                <c:pt idx="182">
                  <c:v>7.3983403155948499</c:v>
                </c:pt>
                <c:pt idx="183">
                  <c:v>7.4054021087675297</c:v>
                </c:pt>
                <c:pt idx="184">
                  <c:v>7.4126997933774899</c:v>
                </c:pt>
                <c:pt idx="185">
                  <c:v>7.4202333694248601</c:v>
                </c:pt>
                <c:pt idx="186">
                  <c:v>7.42800283690962</c:v>
                </c:pt>
                <c:pt idx="187">
                  <c:v>7.4360081958317803</c:v>
                </c:pt>
                <c:pt idx="188">
                  <c:v>7.4442494461912903</c:v>
                </c:pt>
                <c:pt idx="189">
                  <c:v>7.4527265879881899</c:v>
                </c:pt>
                <c:pt idx="190">
                  <c:v>7.4614396212223202</c:v>
                </c:pt>
                <c:pt idx="191">
                  <c:v>7.4703885458939103</c:v>
                </c:pt>
                <c:pt idx="192">
                  <c:v>7.4795733620029496</c:v>
                </c:pt>
                <c:pt idx="193">
                  <c:v>7.4889940695493298</c:v>
                </c:pt>
                <c:pt idx="194">
                  <c:v>7.4986506685330001</c:v>
                </c:pt>
                <c:pt idx="195">
                  <c:v>7.5085431589540601</c:v>
                </c:pt>
                <c:pt idx="196">
                  <c:v>7.5186715408125302</c:v>
                </c:pt>
                <c:pt idx="197">
                  <c:v>7.52903581410839</c:v>
                </c:pt>
                <c:pt idx="198">
                  <c:v>7.5396359788416003</c:v>
                </c:pt>
                <c:pt idx="199">
                  <c:v>7.5504720350121399</c:v>
                </c:pt>
                <c:pt idx="200">
                  <c:v>7.56154398262015</c:v>
                </c:pt>
                <c:pt idx="201">
                  <c:v>7.5728518216653802</c:v>
                </c:pt>
                <c:pt idx="202">
                  <c:v>7.5843955521480604</c:v>
                </c:pt>
                <c:pt idx="203">
                  <c:v>7.5961751740681498</c:v>
                </c:pt>
                <c:pt idx="204">
                  <c:v>7.6081906874255703</c:v>
                </c:pt>
                <c:pt idx="205">
                  <c:v>7.62044209222028</c:v>
                </c:pt>
                <c:pt idx="206">
                  <c:v>7.6319671004690104</c:v>
                </c:pt>
                <c:pt idx="207">
                  <c:v>7.6435989213189197</c:v>
                </c:pt>
                <c:pt idx="208">
                  <c:v>7.6553829795441803</c:v>
                </c:pt>
                <c:pt idx="209">
                  <c:v>7.6673192751448997</c:v>
                </c:pt>
                <c:pt idx="210">
                  <c:v>7.6794078081210797</c:v>
                </c:pt>
                <c:pt idx="211">
                  <c:v>7.6916485784726003</c:v>
                </c:pt>
                <c:pt idx="212">
                  <c:v>7.7040415861996498</c:v>
                </c:pt>
                <c:pt idx="213">
                  <c:v>7.7165868313020303</c:v>
                </c:pt>
                <c:pt idx="214">
                  <c:v>7.7292843137798197</c:v>
                </c:pt>
                <c:pt idx="215">
                  <c:v>7.7421340336331301</c:v>
                </c:pt>
                <c:pt idx="216">
                  <c:v>7.7551359908618398</c:v>
                </c:pt>
                <c:pt idx="217">
                  <c:v>7.7682901854659496</c:v>
                </c:pt>
                <c:pt idx="218">
                  <c:v>7.7815966174455298</c:v>
                </c:pt>
                <c:pt idx="219">
                  <c:v>7.7950552868005003</c:v>
                </c:pt>
                <c:pt idx="220">
                  <c:v>7.8086661935308204</c:v>
                </c:pt>
                <c:pt idx="221">
                  <c:v>7.8224293376366596</c:v>
                </c:pt>
                <c:pt idx="222">
                  <c:v>7.8363447191178404</c:v>
                </c:pt>
                <c:pt idx="223">
                  <c:v>7.8504123379744897</c:v>
                </c:pt>
                <c:pt idx="224">
                  <c:v>7.8646321942065303</c:v>
                </c:pt>
                <c:pt idx="225">
                  <c:v>7.8790042878140403</c:v>
                </c:pt>
                <c:pt idx="226">
                  <c:v>7.8935286187970002</c:v>
                </c:pt>
                <c:pt idx="227">
                  <c:v>7.9082051871552599</c:v>
                </c:pt>
                <c:pt idx="228">
                  <c:v>7.9230339928890299</c:v>
                </c:pt>
                <c:pt idx="229">
                  <c:v>7.9370646810109502</c:v>
                </c:pt>
                <c:pt idx="230">
                  <c:v>7.9508671961699502</c:v>
                </c:pt>
                <c:pt idx="231">
                  <c:v>7.96471846726467</c:v>
                </c:pt>
                <c:pt idx="232">
                  <c:v>7.9786184942948903</c:v>
                </c:pt>
                <c:pt idx="233">
                  <c:v>7.9925672772605401</c:v>
                </c:pt>
                <c:pt idx="234">
                  <c:v>8.0065648161618697</c:v>
                </c:pt>
                <c:pt idx="235">
                  <c:v>8.0206111109988001</c:v>
                </c:pt>
                <c:pt idx="236">
                  <c:v>8.0347061617712203</c:v>
                </c:pt>
                <c:pt idx="237">
                  <c:v>8.0488499684791996</c:v>
                </c:pt>
                <c:pt idx="238">
                  <c:v>8.0630425311227292</c:v>
                </c:pt>
                <c:pt idx="239">
                  <c:v>8.0772838497018107</c:v>
                </c:pt>
                <c:pt idx="240">
                  <c:v>8.0915739242164992</c:v>
                </c:pt>
                <c:pt idx="241">
                  <c:v>8.4211063781203208</c:v>
                </c:pt>
                <c:pt idx="242">
                  <c:v>8.6985151262711593</c:v>
                </c:pt>
                <c:pt idx="243">
                  <c:v>8.8638306616080005</c:v>
                </c:pt>
                <c:pt idx="244">
                  <c:v>8.9731182764575106</c:v>
                </c:pt>
                <c:pt idx="245">
                  <c:v>8.9897442122095299</c:v>
                </c:pt>
                <c:pt idx="246">
                  <c:v>8.9585961252807298</c:v>
                </c:pt>
                <c:pt idx="247">
                  <c:v>8.8493028700202103</c:v>
                </c:pt>
                <c:pt idx="248">
                  <c:v>8.7107576887959794</c:v>
                </c:pt>
                <c:pt idx="249">
                  <c:v>8.5486875645913099</c:v>
                </c:pt>
                <c:pt idx="250">
                  <c:v>8.3611003270288506</c:v>
                </c:pt>
                <c:pt idx="251">
                  <c:v>8.1518277899197003</c:v>
                </c:pt>
                <c:pt idx="252">
                  <c:v>7.9208699532636002</c:v>
                </c:pt>
                <c:pt idx="253">
                  <c:v>7.6873631754478398</c:v>
                </c:pt>
                <c:pt idx="254">
                  <c:v>7.4418644164010699</c:v>
                </c:pt>
                <c:pt idx="255">
                  <c:v>7.1832523181796502</c:v>
                </c:pt>
                <c:pt idx="256">
                  <c:v>6.9133699864880702</c:v>
                </c:pt>
                <c:pt idx="257">
                  <c:v>6.6636665637438997</c:v>
                </c:pt>
                <c:pt idx="258">
                  <c:v>6.4149102486290399</c:v>
                </c:pt>
                <c:pt idx="259">
                  <c:v>6.1671010411433196</c:v>
                </c:pt>
                <c:pt idx="260">
                  <c:v>5.9236232701730902</c:v>
                </c:pt>
                <c:pt idx="261">
                  <c:v>5.6993817362220502</c:v>
                </c:pt>
                <c:pt idx="262">
                  <c:v>5.4843140792529503</c:v>
                </c:pt>
                <c:pt idx="263">
                  <c:v>5.2784202992658003</c:v>
                </c:pt>
                <c:pt idx="264">
                  <c:v>5.0817003962607101</c:v>
                </c:pt>
                <c:pt idx="265">
                  <c:v>4.8941543702374499</c:v>
                </c:pt>
                <c:pt idx="266">
                  <c:v>4.7157822211962603</c:v>
                </c:pt>
                <c:pt idx="267">
                  <c:v>4.5456577828702498</c:v>
                </c:pt>
                <c:pt idx="268">
                  <c:v>4.3802913922382896</c:v>
                </c:pt>
                <c:pt idx="269">
                  <c:v>4.2228276761122698</c:v>
                </c:pt>
                <c:pt idx="270">
                  <c:v>4.07326663449191</c:v>
                </c:pt>
                <c:pt idx="271">
                  <c:v>2.9330686463911202</c:v>
                </c:pt>
                <c:pt idx="272">
                  <c:v>2.5330023460477298</c:v>
                </c:pt>
                <c:pt idx="273">
                  <c:v>2.2118944880670499</c:v>
                </c:pt>
                <c:pt idx="274">
                  <c:v>1.94475501072201</c:v>
                </c:pt>
                <c:pt idx="275">
                  <c:v>1.7148991536903899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D5A-4B8E-B750-F03CE65A10F8}"/>
            </c:ext>
          </c:extLst>
        </c:ser>
        <c:ser>
          <c:idx val="2"/>
          <c:order val="2"/>
          <c:tx>
            <c:strRef>
              <c:f>Taul2!$AL$4</c:f>
              <c:strCache>
                <c:ptCount val="1"/>
                <c:pt idx="0">
                  <c:v>Rapid 300 kg/m3 (0,62)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Taul2!$AL$6:$AL$281</c:f>
              <c:numCache>
                <c:formatCode>0</c:formatCode>
                <c:ptCount val="276"/>
                <c:pt idx="0">
                  <c:v>17.999573206882602</c:v>
                </c:pt>
                <c:pt idx="1">
                  <c:v>18.026448749510902</c:v>
                </c:pt>
                <c:pt idx="2">
                  <c:v>18.035253957358101</c:v>
                </c:pt>
                <c:pt idx="3">
                  <c:v>17.975924953271999</c:v>
                </c:pt>
                <c:pt idx="4">
                  <c:v>17.860312058092301</c:v>
                </c:pt>
                <c:pt idx="5">
                  <c:v>17.686426360387799</c:v>
                </c:pt>
                <c:pt idx="6">
                  <c:v>17.4975375851226</c:v>
                </c:pt>
                <c:pt idx="7">
                  <c:v>17.2838420069879</c:v>
                </c:pt>
                <c:pt idx="8">
                  <c:v>17.055141810001601</c:v>
                </c:pt>
                <c:pt idx="9">
                  <c:v>16.850861821134199</c:v>
                </c:pt>
                <c:pt idx="10">
                  <c:v>16.649843074414601</c:v>
                </c:pt>
                <c:pt idx="11">
                  <c:v>16.452085569842598</c:v>
                </c:pt>
                <c:pt idx="12">
                  <c:v>16.257589307418201</c:v>
                </c:pt>
                <c:pt idx="13">
                  <c:v>16.067543834486798</c:v>
                </c:pt>
                <c:pt idx="14">
                  <c:v>15.887762256347701</c:v>
                </c:pt>
                <c:pt idx="15">
                  <c:v>15.7137688649173</c:v>
                </c:pt>
                <c:pt idx="16">
                  <c:v>15.5455636601955</c:v>
                </c:pt>
                <c:pt idx="17">
                  <c:v>15.3831466421824</c:v>
                </c:pt>
                <c:pt idx="18">
                  <c:v>15.2263815580919</c:v>
                </c:pt>
                <c:pt idx="19">
                  <c:v>15.072155247869301</c:v>
                </c:pt>
                <c:pt idx="20">
                  <c:v>14.9226295030159</c:v>
                </c:pt>
                <c:pt idx="21">
                  <c:v>14.7778043235314</c:v>
                </c:pt>
                <c:pt idx="22">
                  <c:v>14.637679709416201</c:v>
                </c:pt>
                <c:pt idx="23">
                  <c:v>14.502255660669899</c:v>
                </c:pt>
                <c:pt idx="24">
                  <c:v>14.3715321772926</c:v>
                </c:pt>
                <c:pt idx="25">
                  <c:v>14.2455092592845</c:v>
                </c:pt>
                <c:pt idx="26">
                  <c:v>14.1241869066455</c:v>
                </c:pt>
                <c:pt idx="27">
                  <c:v>14.0075651193754</c:v>
                </c:pt>
                <c:pt idx="28">
                  <c:v>13.8956438974744</c:v>
                </c:pt>
                <c:pt idx="29">
                  <c:v>13.779247037457999</c:v>
                </c:pt>
                <c:pt idx="30">
                  <c:v>13.6632349505192</c:v>
                </c:pt>
                <c:pt idx="31">
                  <c:v>13.549821663314701</c:v>
                </c:pt>
                <c:pt idx="32">
                  <c:v>13.439007175844401</c:v>
                </c:pt>
                <c:pt idx="33">
                  <c:v>13.330791488108501</c:v>
                </c:pt>
                <c:pt idx="34">
                  <c:v>13.225174600106699</c:v>
                </c:pt>
                <c:pt idx="35">
                  <c:v>13.122156511839201</c:v>
                </c:pt>
                <c:pt idx="36">
                  <c:v>13.021737223305999</c:v>
                </c:pt>
                <c:pt idx="37">
                  <c:v>12.9239167345069</c:v>
                </c:pt>
                <c:pt idx="38">
                  <c:v>12.828695045442201</c:v>
                </c:pt>
                <c:pt idx="39">
                  <c:v>12.732278871337099</c:v>
                </c:pt>
                <c:pt idx="40">
                  <c:v>12.6341161714869</c:v>
                </c:pt>
                <c:pt idx="41">
                  <c:v>12.537231347512799</c:v>
                </c:pt>
                <c:pt idx="42">
                  <c:v>12.441624399414399</c:v>
                </c:pt>
                <c:pt idx="43">
                  <c:v>12.347295327192001</c:v>
                </c:pt>
                <c:pt idx="44">
                  <c:v>12.2542441308454</c:v>
                </c:pt>
                <c:pt idx="45">
                  <c:v>12.1624708103747</c:v>
                </c:pt>
                <c:pt idx="46">
                  <c:v>12.071975365779799</c:v>
                </c:pt>
                <c:pt idx="47">
                  <c:v>11.9827577970607</c:v>
                </c:pt>
                <c:pt idx="48">
                  <c:v>11.894818104217601</c:v>
                </c:pt>
                <c:pt idx="49">
                  <c:v>11.807547544989101</c:v>
                </c:pt>
                <c:pt idx="50">
                  <c:v>11.719675041054099</c:v>
                </c:pt>
                <c:pt idx="51">
                  <c:v>11.632658854220001</c:v>
                </c:pt>
                <c:pt idx="52">
                  <c:v>11.546498984487</c:v>
                </c:pt>
                <c:pt idx="53">
                  <c:v>11.461195431854801</c:v>
                </c:pt>
                <c:pt idx="54">
                  <c:v>11.376748196324</c:v>
                </c:pt>
                <c:pt idx="55">
                  <c:v>11.293157277893799</c:v>
                </c:pt>
                <c:pt idx="56">
                  <c:v>11.2104226765649</c:v>
                </c:pt>
                <c:pt idx="57">
                  <c:v>11.128544392336799</c:v>
                </c:pt>
                <c:pt idx="58">
                  <c:v>11.0475224252099</c:v>
                </c:pt>
                <c:pt idx="59">
                  <c:v>10.9673567751839</c:v>
                </c:pt>
                <c:pt idx="60">
                  <c:v>10.888047442259101</c:v>
                </c:pt>
                <c:pt idx="61">
                  <c:v>10.809594426435099</c:v>
                </c:pt>
                <c:pt idx="62">
                  <c:v>10.731997727712301</c:v>
                </c:pt>
                <c:pt idx="63">
                  <c:v>10.6552573460904</c:v>
                </c:pt>
                <c:pt idx="64">
                  <c:v>10.579373281569501</c:v>
                </c:pt>
                <c:pt idx="65">
                  <c:v>10.5043455341496</c:v>
                </c:pt>
                <c:pt idx="66">
                  <c:v>10.430174103830799</c:v>
                </c:pt>
                <c:pt idx="67">
                  <c:v>10.356858990613</c:v>
                </c:pt>
                <c:pt idx="68">
                  <c:v>10.2844001944963</c:v>
                </c:pt>
                <c:pt idx="69">
                  <c:v>10.2127977154805</c:v>
                </c:pt>
                <c:pt idx="70">
                  <c:v>10.143715427388001</c:v>
                </c:pt>
                <c:pt idx="71">
                  <c:v>10.076201791674499</c:v>
                </c:pt>
                <c:pt idx="72">
                  <c:v>10.0097508101901</c:v>
                </c:pt>
                <c:pt idx="73">
                  <c:v>9.9443624829347605</c:v>
                </c:pt>
                <c:pt idx="74">
                  <c:v>9.8800368099085105</c:v>
                </c:pt>
                <c:pt idx="75">
                  <c:v>9.8167737911114692</c:v>
                </c:pt>
                <c:pt idx="76">
                  <c:v>9.7545734265434003</c:v>
                </c:pt>
                <c:pt idx="77">
                  <c:v>9.6934357162044194</c:v>
                </c:pt>
                <c:pt idx="78">
                  <c:v>9.6333606600946293</c:v>
                </c:pt>
                <c:pt idx="79">
                  <c:v>9.5743482582138295</c:v>
                </c:pt>
                <c:pt idx="80">
                  <c:v>9.5163985105622206</c:v>
                </c:pt>
                <c:pt idx="81">
                  <c:v>9.4595114171396997</c:v>
                </c:pt>
                <c:pt idx="82">
                  <c:v>9.4036869779462702</c:v>
                </c:pt>
                <c:pt idx="83">
                  <c:v>9.3489251929819304</c:v>
                </c:pt>
                <c:pt idx="84">
                  <c:v>9.2952260622466198</c:v>
                </c:pt>
                <c:pt idx="85">
                  <c:v>9.2425895857405092</c:v>
                </c:pt>
                <c:pt idx="86">
                  <c:v>9.1910157634634402</c:v>
                </c:pt>
                <c:pt idx="87">
                  <c:v>9.1405045954155</c:v>
                </c:pt>
                <c:pt idx="88">
                  <c:v>9.0910560815966601</c:v>
                </c:pt>
                <c:pt idx="89">
                  <c:v>9.0426702220068993</c:v>
                </c:pt>
                <c:pt idx="90">
                  <c:v>8.9954977326071894</c:v>
                </c:pt>
                <c:pt idx="91">
                  <c:v>8.9498973300282501</c:v>
                </c:pt>
                <c:pt idx="92">
                  <c:v>8.9054195950368396</c:v>
                </c:pt>
                <c:pt idx="93">
                  <c:v>8.8620645276328105</c:v>
                </c:pt>
                <c:pt idx="94">
                  <c:v>8.8198321278161895</c:v>
                </c:pt>
                <c:pt idx="95">
                  <c:v>8.7787458717867803</c:v>
                </c:pt>
                <c:pt idx="96">
                  <c:v>8.7390519759912806</c:v>
                </c:pt>
                <c:pt idx="97">
                  <c:v>8.7006941092594694</c:v>
                </c:pt>
                <c:pt idx="98">
                  <c:v>8.6636356331651392</c:v>
                </c:pt>
                <c:pt idx="99">
                  <c:v>8.6278689049404402</c:v>
                </c:pt>
                <c:pt idx="100">
                  <c:v>8.5933896400464391</c:v>
                </c:pt>
                <c:pt idx="101">
                  <c:v>8.5601934365153607</c:v>
                </c:pt>
                <c:pt idx="102">
                  <c:v>8.5282754556111993</c:v>
                </c:pt>
                <c:pt idx="103">
                  <c:v>8.4976304140353704</c:v>
                </c:pt>
                <c:pt idx="104">
                  <c:v>8.4682525959615802</c:v>
                </c:pt>
                <c:pt idx="105">
                  <c:v>8.4401358468428498</c:v>
                </c:pt>
                <c:pt idx="106">
                  <c:v>8.4132736540962494</c:v>
                </c:pt>
                <c:pt idx="107">
                  <c:v>8.3876590867233105</c:v>
                </c:pt>
                <c:pt idx="108">
                  <c:v>8.3632840013559608</c:v>
                </c:pt>
                <c:pt idx="109">
                  <c:v>8.3401410353769698</c:v>
                </c:pt>
                <c:pt idx="110">
                  <c:v>8.3182228787567194</c:v>
                </c:pt>
                <c:pt idx="111">
                  <c:v>8.2975206237589898</c:v>
                </c:pt>
                <c:pt idx="112">
                  <c:v>8.2780255816991204</c:v>
                </c:pt>
                <c:pt idx="113">
                  <c:v>8.2597287968491102</c:v>
                </c:pt>
                <c:pt idx="114">
                  <c:v>8.2426208623647295</c:v>
                </c:pt>
                <c:pt idx="115">
                  <c:v>8.2266920633921305</c:v>
                </c:pt>
                <c:pt idx="116">
                  <c:v>8.2119323904466306</c:v>
                </c:pt>
                <c:pt idx="117">
                  <c:v>8.1983313664753101</c:v>
                </c:pt>
                <c:pt idx="118">
                  <c:v>8.1858781085469392</c:v>
                </c:pt>
                <c:pt idx="119">
                  <c:v>8.1745621104113297</c:v>
                </c:pt>
                <c:pt idx="120">
                  <c:v>8.1643723095779102</c:v>
                </c:pt>
                <c:pt idx="121">
                  <c:v>8.15529414592128</c:v>
                </c:pt>
                <c:pt idx="122">
                  <c:v>8.1473167987647308</c:v>
                </c:pt>
                <c:pt idx="123">
                  <c:v>8.1404283818391097</c:v>
                </c:pt>
                <c:pt idx="124">
                  <c:v>8.1346234901429799</c:v>
                </c:pt>
                <c:pt idx="125">
                  <c:v>8.1298840213533996</c:v>
                </c:pt>
                <c:pt idx="126">
                  <c:v>8.1261992569693007</c:v>
                </c:pt>
                <c:pt idx="127">
                  <c:v>8.1235602078418196</c:v>
                </c:pt>
                <c:pt idx="128">
                  <c:v>8.1219479940770594</c:v>
                </c:pt>
                <c:pt idx="129">
                  <c:v>8.1213546051629297</c:v>
                </c:pt>
                <c:pt idx="130">
                  <c:v>8.1217685059992206</c:v>
                </c:pt>
                <c:pt idx="131">
                  <c:v>8.1231694073240899</c:v>
                </c:pt>
                <c:pt idx="132">
                  <c:v>8.1255519811675097</c:v>
                </c:pt>
                <c:pt idx="133">
                  <c:v>8.12890193367741</c:v>
                </c:pt>
                <c:pt idx="134">
                  <c:v>8.1331991675492592</c:v>
                </c:pt>
                <c:pt idx="135">
                  <c:v>8.13843946987941</c:v>
                </c:pt>
                <c:pt idx="136">
                  <c:v>8.1446052343715607</c:v>
                </c:pt>
                <c:pt idx="137">
                  <c:v>8.1516805342350196</c:v>
                </c:pt>
                <c:pt idx="138">
                  <c:v>8.1596582424871809</c:v>
                </c:pt>
                <c:pt idx="139">
                  <c:v>8.1685191450065897</c:v>
                </c:pt>
                <c:pt idx="140">
                  <c:v>8.1782370802649709</c:v>
                </c:pt>
                <c:pt idx="141">
                  <c:v>8.1888011316838103</c:v>
                </c:pt>
                <c:pt idx="142">
                  <c:v>8.2002173288185496</c:v>
                </c:pt>
                <c:pt idx="143">
                  <c:v>8.2124515423116105</c:v>
                </c:pt>
                <c:pt idx="144">
                  <c:v>8.2254956655198104</c:v>
                </c:pt>
                <c:pt idx="145">
                  <c:v>8.2393636274741198</c:v>
                </c:pt>
                <c:pt idx="146">
                  <c:v>8.2540157372820797</c:v>
                </c:pt>
                <c:pt idx="147">
                  <c:v>8.2694253987574999</c:v>
                </c:pt>
                <c:pt idx="148">
                  <c:v>8.2856179378521198</c:v>
                </c:pt>
                <c:pt idx="149">
                  <c:v>8.3025380357685705</c:v>
                </c:pt>
                <c:pt idx="150">
                  <c:v>8.3201122943954697</c:v>
                </c:pt>
                <c:pt idx="151">
                  <c:v>8.3383951269726104</c:v>
                </c:pt>
                <c:pt idx="152">
                  <c:v>8.3573865335001702</c:v>
                </c:pt>
                <c:pt idx="153">
                  <c:v>8.3770865139780408</c:v>
                </c:pt>
                <c:pt idx="154">
                  <c:v>8.3974950684062097</c:v>
                </c:pt>
                <c:pt idx="155">
                  <c:v>8.4185759556286808</c:v>
                </c:pt>
                <c:pt idx="156">
                  <c:v>8.4401872309385908</c:v>
                </c:pt>
                <c:pt idx="157">
                  <c:v>8.4624508162423204</c:v>
                </c:pt>
                <c:pt idx="158">
                  <c:v>8.4853667115399904</c:v>
                </c:pt>
                <c:pt idx="159">
                  <c:v>8.5089349168316595</c:v>
                </c:pt>
                <c:pt idx="160">
                  <c:v>8.5331554321171499</c:v>
                </c:pt>
                <c:pt idx="161">
                  <c:v>8.5580282573966393</c:v>
                </c:pt>
                <c:pt idx="162">
                  <c:v>8.5832696458653004</c:v>
                </c:pt>
                <c:pt idx="163">
                  <c:v>8.6090778233377705</c:v>
                </c:pt>
                <c:pt idx="164">
                  <c:v>8.63545786270981</c:v>
                </c:pt>
                <c:pt idx="165">
                  <c:v>8.6624097639814295</c:v>
                </c:pt>
                <c:pt idx="166">
                  <c:v>8.6899335271525597</c:v>
                </c:pt>
                <c:pt idx="167">
                  <c:v>8.7180291522232594</c:v>
                </c:pt>
                <c:pt idx="168">
                  <c:v>8.7464818451412008</c:v>
                </c:pt>
                <c:pt idx="169">
                  <c:v>8.7753667531228494</c:v>
                </c:pt>
                <c:pt idx="170">
                  <c:v>8.8047424001051091</c:v>
                </c:pt>
                <c:pt idx="171">
                  <c:v>8.8346087860879798</c:v>
                </c:pt>
                <c:pt idx="172">
                  <c:v>8.8649659110713497</c:v>
                </c:pt>
                <c:pt idx="173">
                  <c:v>8.8958137750553306</c:v>
                </c:pt>
                <c:pt idx="174">
                  <c:v>8.9268983694525392</c:v>
                </c:pt>
                <c:pt idx="175">
                  <c:v>8.9581478909762993</c:v>
                </c:pt>
                <c:pt idx="176">
                  <c:v>8.9897483761501995</c:v>
                </c:pt>
                <c:pt idx="177">
                  <c:v>9.0216998249740605</c:v>
                </c:pt>
                <c:pt idx="178">
                  <c:v>9.0540022374479996</c:v>
                </c:pt>
                <c:pt idx="179">
                  <c:v>9.0866556135721304</c:v>
                </c:pt>
                <c:pt idx="180">
                  <c:v>9.1196599533462201</c:v>
                </c:pt>
                <c:pt idx="181">
                  <c:v>9.1530152567705105</c:v>
                </c:pt>
                <c:pt idx="182">
                  <c:v>9.1867215238447599</c:v>
                </c:pt>
                <c:pt idx="183">
                  <c:v>9.2207787545691495</c:v>
                </c:pt>
                <c:pt idx="184">
                  <c:v>9.2551869489435603</c:v>
                </c:pt>
                <c:pt idx="185">
                  <c:v>9.2899461069681006</c:v>
                </c:pt>
                <c:pt idx="186">
                  <c:v>9.3249969200669494</c:v>
                </c:pt>
                <c:pt idx="187">
                  <c:v>9.3597851479337901</c:v>
                </c:pt>
                <c:pt idx="188">
                  <c:v>9.3948256337084199</c:v>
                </c:pt>
                <c:pt idx="189">
                  <c:v>9.4301183773907198</c:v>
                </c:pt>
                <c:pt idx="190">
                  <c:v>9.4656633789808193</c:v>
                </c:pt>
                <c:pt idx="191">
                  <c:v>9.5014606384785907</c:v>
                </c:pt>
                <c:pt idx="192">
                  <c:v>9.5375101558841493</c:v>
                </c:pt>
                <c:pt idx="193">
                  <c:v>9.5738119311974401</c:v>
                </c:pt>
                <c:pt idx="194">
                  <c:v>9.6103659644184596</c:v>
                </c:pt>
                <c:pt idx="195">
                  <c:v>9.6471722555472699</c:v>
                </c:pt>
                <c:pt idx="196">
                  <c:v>9.6842308045836401</c:v>
                </c:pt>
                <c:pt idx="197">
                  <c:v>9.7215416115278597</c:v>
                </c:pt>
                <c:pt idx="198">
                  <c:v>9.7591046763798204</c:v>
                </c:pt>
                <c:pt idx="199">
                  <c:v>9.7963422945102803</c:v>
                </c:pt>
                <c:pt idx="200">
                  <c:v>9.8334148854831902</c:v>
                </c:pt>
                <c:pt idx="201">
                  <c:v>9.8706048185941295</c:v>
                </c:pt>
                <c:pt idx="202">
                  <c:v>9.9079120938431995</c:v>
                </c:pt>
                <c:pt idx="203">
                  <c:v>9.9453367112301905</c:v>
                </c:pt>
                <c:pt idx="204">
                  <c:v>9.9828786707553192</c:v>
                </c:pt>
                <c:pt idx="205">
                  <c:v>10.0205379724185</c:v>
                </c:pt>
                <c:pt idx="206">
                  <c:v>10.0583146162198</c:v>
                </c:pt>
                <c:pt idx="207">
                  <c:v>10.0962086021592</c:v>
                </c:pt>
                <c:pt idx="208">
                  <c:v>10.134219930236601</c:v>
                </c:pt>
                <c:pt idx="209">
                  <c:v>10.172348600452001</c:v>
                </c:pt>
                <c:pt idx="210">
                  <c:v>10.2105946128056</c:v>
                </c:pt>
                <c:pt idx="211">
                  <c:v>10.248672590987599</c:v>
                </c:pt>
                <c:pt idx="212">
                  <c:v>10.2856784899683</c:v>
                </c:pt>
                <c:pt idx="213">
                  <c:v>10.3225890093332</c:v>
                </c:pt>
                <c:pt idx="214">
                  <c:v>10.3594041490823</c:v>
                </c:pt>
                <c:pt idx="215">
                  <c:v>10.3961239092156</c:v>
                </c:pt>
                <c:pt idx="216">
                  <c:v>10.4327482897331</c:v>
                </c:pt>
                <c:pt idx="217">
                  <c:v>10.4692772906348</c:v>
                </c:pt>
                <c:pt idx="218">
                  <c:v>10.505710911920801</c:v>
                </c:pt>
                <c:pt idx="219">
                  <c:v>10.5420491535909</c:v>
                </c:pt>
                <c:pt idx="220">
                  <c:v>10.5782920156453</c:v>
                </c:pt>
                <c:pt idx="221">
                  <c:v>10.614439498083801</c:v>
                </c:pt>
                <c:pt idx="222">
                  <c:v>10.6504916009066</c:v>
                </c:pt>
                <c:pt idx="223">
                  <c:v>10.6864483241136</c:v>
                </c:pt>
                <c:pt idx="224">
                  <c:v>10.7223096677049</c:v>
                </c:pt>
                <c:pt idx="225">
                  <c:v>10.7580756316802</c:v>
                </c:pt>
                <c:pt idx="226">
                  <c:v>10.793746216039899</c:v>
                </c:pt>
                <c:pt idx="227">
                  <c:v>10.829321420783799</c:v>
                </c:pt>
                <c:pt idx="228">
                  <c:v>10.8648012459117</c:v>
                </c:pt>
                <c:pt idx="229">
                  <c:v>10.900185691423999</c:v>
                </c:pt>
                <c:pt idx="230">
                  <c:v>10.935474757320501</c:v>
                </c:pt>
                <c:pt idx="231">
                  <c:v>10.9706684436012</c:v>
                </c:pt>
                <c:pt idx="232">
                  <c:v>11.005766750266099</c:v>
                </c:pt>
                <c:pt idx="233">
                  <c:v>11.0407696773152</c:v>
                </c:pt>
                <c:pt idx="234">
                  <c:v>11.0756772247485</c:v>
                </c:pt>
                <c:pt idx="235">
                  <c:v>11.1104893925661</c:v>
                </c:pt>
                <c:pt idx="236">
                  <c:v>11.1447412359444</c:v>
                </c:pt>
                <c:pt idx="237">
                  <c:v>11.177871470672301</c:v>
                </c:pt>
                <c:pt idx="238">
                  <c:v>11.210793955081201</c:v>
                </c:pt>
                <c:pt idx="239">
                  <c:v>11.2435086891709</c:v>
                </c:pt>
                <c:pt idx="240">
                  <c:v>11.276015672941799</c:v>
                </c:pt>
                <c:pt idx="241">
                  <c:v>11.9859428433393</c:v>
                </c:pt>
                <c:pt idx="242">
                  <c:v>12.475536681308601</c:v>
                </c:pt>
                <c:pt idx="243">
                  <c:v>12.7534377725684</c:v>
                </c:pt>
                <c:pt idx="244">
                  <c:v>12.8473388839456</c:v>
                </c:pt>
                <c:pt idx="245">
                  <c:v>12.7471315530843</c:v>
                </c:pt>
                <c:pt idx="246">
                  <c:v>12.5292199202199</c:v>
                </c:pt>
                <c:pt idx="247">
                  <c:v>12.1673615363671</c:v>
                </c:pt>
                <c:pt idx="248">
                  <c:v>11.748865504988199</c:v>
                </c:pt>
                <c:pt idx="249">
                  <c:v>11.254433353004501</c:v>
                </c:pt>
                <c:pt idx="250">
                  <c:v>10.743019905368</c:v>
                </c:pt>
                <c:pt idx="251">
                  <c:v>10.2097219363443</c:v>
                </c:pt>
                <c:pt idx="252">
                  <c:v>9.6973177723424406</c:v>
                </c:pt>
                <c:pt idx="253">
                  <c:v>9.2105142628191707</c:v>
                </c:pt>
                <c:pt idx="254">
                  <c:v>8.7398570362497594</c:v>
                </c:pt>
                <c:pt idx="255">
                  <c:v>8.2853460926338496</c:v>
                </c:pt>
                <c:pt idx="256">
                  <c:v>7.8535960352390299</c:v>
                </c:pt>
                <c:pt idx="257">
                  <c:v>7.4455021599294398</c:v>
                </c:pt>
                <c:pt idx="258">
                  <c:v>7.0579662535023404</c:v>
                </c:pt>
                <c:pt idx="259">
                  <c:v>6.6909883159580001</c:v>
                </c:pt>
                <c:pt idx="260">
                  <c:v>6.3503369617188197</c:v>
                </c:pt>
                <c:pt idx="261">
                  <c:v>6.0335561174174996</c:v>
                </c:pt>
                <c:pt idx="262">
                  <c:v>5.7401174427414503</c:v>
                </c:pt>
                <c:pt idx="263">
                  <c:v>5.4688649845129396</c:v>
                </c:pt>
                <c:pt idx="264">
                  <c:v>5.2128915634174797</c:v>
                </c:pt>
                <c:pt idx="265">
                  <c:v>4.9766151111345396</c:v>
                </c:pt>
                <c:pt idx="266">
                  <c:v>4.7600356276642497</c:v>
                </c:pt>
                <c:pt idx="267">
                  <c:v>4.5587353315078696</c:v>
                </c:pt>
                <c:pt idx="268">
                  <c:v>4.36775384954933</c:v>
                </c:pt>
                <c:pt idx="269">
                  <c:v>4.1915361034555696</c:v>
                </c:pt>
                <c:pt idx="270">
                  <c:v>4.0300820932263202</c:v>
                </c:pt>
                <c:pt idx="271">
                  <c:v>2.8078426985414899</c:v>
                </c:pt>
                <c:pt idx="272">
                  <c:v>2.4168215518740701</c:v>
                </c:pt>
                <c:pt idx="273">
                  <c:v>2.0959999759358499</c:v>
                </c:pt>
                <c:pt idx="274">
                  <c:v>1.8332460709626099</c:v>
                </c:pt>
                <c:pt idx="275">
                  <c:v>1.61112672565968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D5A-4B8E-B750-F03CE65A10F8}"/>
            </c:ext>
          </c:extLst>
        </c:ser>
        <c:ser>
          <c:idx val="3"/>
          <c:order val="3"/>
          <c:tx>
            <c:strRef>
              <c:f>Taul2!$BA$4</c:f>
              <c:strCache>
                <c:ptCount val="1"/>
                <c:pt idx="0">
                  <c:v>Rapid 340 kg/m3 (0,55)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Taul2!$BA$6:$BA$281</c:f>
              <c:numCache>
                <c:formatCode>0</c:formatCode>
                <c:ptCount val="276"/>
                <c:pt idx="0">
                  <c:v>17.999573206882602</c:v>
                </c:pt>
                <c:pt idx="1">
                  <c:v>18.026448749510902</c:v>
                </c:pt>
                <c:pt idx="2">
                  <c:v>18.035253957358101</c:v>
                </c:pt>
                <c:pt idx="3">
                  <c:v>17.975924953271999</c:v>
                </c:pt>
                <c:pt idx="4">
                  <c:v>17.860312058092301</c:v>
                </c:pt>
                <c:pt idx="5">
                  <c:v>17.686426360387799</c:v>
                </c:pt>
                <c:pt idx="6">
                  <c:v>17.4975375851226</c:v>
                </c:pt>
                <c:pt idx="7">
                  <c:v>17.2838420069879</c:v>
                </c:pt>
                <c:pt idx="8">
                  <c:v>17.055141810001601</c:v>
                </c:pt>
                <c:pt idx="9">
                  <c:v>16.850861821134199</c:v>
                </c:pt>
                <c:pt idx="10">
                  <c:v>16.649843074414601</c:v>
                </c:pt>
                <c:pt idx="11">
                  <c:v>16.452085569842598</c:v>
                </c:pt>
                <c:pt idx="12">
                  <c:v>16.257589307418201</c:v>
                </c:pt>
                <c:pt idx="13">
                  <c:v>16.067543834486798</c:v>
                </c:pt>
                <c:pt idx="14">
                  <c:v>15.887762256347701</c:v>
                </c:pt>
                <c:pt idx="15">
                  <c:v>15.7137688649173</c:v>
                </c:pt>
                <c:pt idx="16">
                  <c:v>15.5455636601955</c:v>
                </c:pt>
                <c:pt idx="17">
                  <c:v>15.3831466421824</c:v>
                </c:pt>
                <c:pt idx="18">
                  <c:v>15.2263815580919</c:v>
                </c:pt>
                <c:pt idx="19">
                  <c:v>15.072155247869899</c:v>
                </c:pt>
                <c:pt idx="20">
                  <c:v>14.9226295030169</c:v>
                </c:pt>
                <c:pt idx="21">
                  <c:v>14.7778043235331</c:v>
                </c:pt>
                <c:pt idx="22">
                  <c:v>14.6376797094187</c:v>
                </c:pt>
                <c:pt idx="23">
                  <c:v>14.5022556606734</c:v>
                </c:pt>
                <c:pt idx="24">
                  <c:v>14.371532177297199</c:v>
                </c:pt>
                <c:pt idx="25">
                  <c:v>14.245509259290399</c:v>
                </c:pt>
                <c:pt idx="26">
                  <c:v>14.124186906652699</c:v>
                </c:pt>
                <c:pt idx="27">
                  <c:v>14.0075651193841</c:v>
                </c:pt>
                <c:pt idx="28">
                  <c:v>13.8956438974849</c:v>
                </c:pt>
                <c:pt idx="29">
                  <c:v>13.7792470478665</c:v>
                </c:pt>
                <c:pt idx="30">
                  <c:v>13.6632349762156</c:v>
                </c:pt>
                <c:pt idx="31">
                  <c:v>13.549821706680399</c:v>
                </c:pt>
                <c:pt idx="32">
                  <c:v>13.4390072392608</c:v>
                </c:pt>
                <c:pt idx="33">
                  <c:v>13.3307915739567</c:v>
                </c:pt>
                <c:pt idx="34">
                  <c:v>13.225174710768201</c:v>
                </c:pt>
                <c:pt idx="35">
                  <c:v>13.1221566496955</c:v>
                </c:pt>
                <c:pt idx="36">
                  <c:v>13.021737390738201</c:v>
                </c:pt>
                <c:pt idx="37">
                  <c:v>12.923916933896599</c:v>
                </c:pt>
                <c:pt idx="38">
                  <c:v>12.828695279170701</c:v>
                </c:pt>
                <c:pt idx="39">
                  <c:v>12.732279924488999</c:v>
                </c:pt>
                <c:pt idx="40">
                  <c:v>12.6341189430547</c:v>
                </c:pt>
                <c:pt idx="41">
                  <c:v>12.5372361124361</c:v>
                </c:pt>
                <c:pt idx="42">
                  <c:v>12.441631432632899</c:v>
                </c:pt>
                <c:pt idx="43">
                  <c:v>12.3473049036454</c:v>
                </c:pt>
                <c:pt idx="44">
                  <c:v>12.254256525473499</c:v>
                </c:pt>
                <c:pt idx="45">
                  <c:v>12.1624862981172</c:v>
                </c:pt>
                <c:pt idx="46">
                  <c:v>12.071994221576499</c:v>
                </c:pt>
                <c:pt idx="47">
                  <c:v>11.982780295851301</c:v>
                </c:pt>
                <c:pt idx="48">
                  <c:v>11.894844520941801</c:v>
                </c:pt>
                <c:pt idx="49">
                  <c:v>11.8075945090016</c:v>
                </c:pt>
                <c:pt idx="50">
                  <c:v>11.719793330385899</c:v>
                </c:pt>
                <c:pt idx="51">
                  <c:v>11.632860069371301</c:v>
                </c:pt>
                <c:pt idx="52">
                  <c:v>11.546794725957501</c:v>
                </c:pt>
                <c:pt idx="53">
                  <c:v>11.4615973001449</c:v>
                </c:pt>
                <c:pt idx="54">
                  <c:v>11.3772677919332</c:v>
                </c:pt>
                <c:pt idx="55">
                  <c:v>11.293806201322599</c:v>
                </c:pt>
                <c:pt idx="56">
                  <c:v>11.211212528313</c:v>
                </c:pt>
                <c:pt idx="57">
                  <c:v>11.129486772904301</c:v>
                </c:pt>
                <c:pt idx="58">
                  <c:v>11.0486289350967</c:v>
                </c:pt>
                <c:pt idx="59">
                  <c:v>10.968639014890099</c:v>
                </c:pt>
                <c:pt idx="60">
                  <c:v>10.8895170122845</c:v>
                </c:pt>
                <c:pt idx="61">
                  <c:v>10.8112629272799</c:v>
                </c:pt>
                <c:pt idx="62">
                  <c:v>10.7338767598764</c:v>
                </c:pt>
                <c:pt idx="63">
                  <c:v>10.6573585100738</c:v>
                </c:pt>
                <c:pt idx="64">
                  <c:v>10.581708177872301</c:v>
                </c:pt>
                <c:pt idx="65">
                  <c:v>10.506925763271701</c:v>
                </c:pt>
                <c:pt idx="66">
                  <c:v>10.433011266272199</c:v>
                </c:pt>
                <c:pt idx="67">
                  <c:v>10.359964686873701</c:v>
                </c:pt>
                <c:pt idx="68">
                  <c:v>10.287786025076199</c:v>
                </c:pt>
                <c:pt idx="69">
                  <c:v>10.216475280879701</c:v>
                </c:pt>
                <c:pt idx="70">
                  <c:v>10.1467818258904</c:v>
                </c:pt>
                <c:pt idx="71">
                  <c:v>10.078277108401</c:v>
                </c:pt>
                <c:pt idx="72">
                  <c:v>10.010733238146299</c:v>
                </c:pt>
                <c:pt idx="73">
                  <c:v>9.9441502151266192</c:v>
                </c:pt>
                <c:pt idx="74">
                  <c:v>9.8785280393418002</c:v>
                </c:pt>
                <c:pt idx="75">
                  <c:v>9.8141661955477204</c:v>
                </c:pt>
                <c:pt idx="76">
                  <c:v>9.7510764914334196</c:v>
                </c:pt>
                <c:pt idx="77">
                  <c:v>9.6891206943172907</c:v>
                </c:pt>
                <c:pt idx="78">
                  <c:v>9.6284509655436601</c:v>
                </c:pt>
                <c:pt idx="79">
                  <c:v>9.5689981742204395</c:v>
                </c:pt>
                <c:pt idx="80">
                  <c:v>9.5107623203473892</c:v>
                </c:pt>
                <c:pt idx="81">
                  <c:v>9.4537547258236092</c:v>
                </c:pt>
                <c:pt idx="82">
                  <c:v>9.3979967332201593</c:v>
                </c:pt>
                <c:pt idx="83">
                  <c:v>9.3434913881380908</c:v>
                </c:pt>
                <c:pt idx="84">
                  <c:v>9.2902523179611691</c:v>
                </c:pt>
                <c:pt idx="85">
                  <c:v>9.2382927630952096</c:v>
                </c:pt>
                <c:pt idx="86">
                  <c:v>9.1876249904745393</c:v>
                </c:pt>
                <c:pt idx="87">
                  <c:v>9.1382602141438802</c:v>
                </c:pt>
                <c:pt idx="88">
                  <c:v>9.0902087432650607</c:v>
                </c:pt>
                <c:pt idx="89">
                  <c:v>9.0434804150593706</c:v>
                </c:pt>
                <c:pt idx="90">
                  <c:v>8.9980830974831694</c:v>
                </c:pt>
                <c:pt idx="91">
                  <c:v>8.9540242620197397</c:v>
                </c:pt>
                <c:pt idx="92">
                  <c:v>8.91131046397396</c:v>
                </c:pt>
                <c:pt idx="93">
                  <c:v>8.8699473670625899</c:v>
                </c:pt>
                <c:pt idx="94">
                  <c:v>8.8299397531310397</c:v>
                </c:pt>
                <c:pt idx="95">
                  <c:v>8.7912915395648898</c:v>
                </c:pt>
                <c:pt idx="96">
                  <c:v>8.7540061659576605</c:v>
                </c:pt>
                <c:pt idx="97">
                  <c:v>8.7180855939741306</c:v>
                </c:pt>
                <c:pt idx="98">
                  <c:v>8.6835310655919198</c:v>
                </c:pt>
                <c:pt idx="99">
                  <c:v>8.6503432938790699</c:v>
                </c:pt>
                <c:pt idx="100">
                  <c:v>8.6185221421025595</c:v>
                </c:pt>
                <c:pt idx="101">
                  <c:v>8.5880667605440504</c:v>
                </c:pt>
                <c:pt idx="102">
                  <c:v>8.5589755980564597</c:v>
                </c:pt>
                <c:pt idx="103">
                  <c:v>8.5312464135548094</c:v>
                </c:pt>
                <c:pt idx="104">
                  <c:v>8.5048762993071101</c:v>
                </c:pt>
                <c:pt idx="105">
                  <c:v>8.47986170459364</c:v>
                </c:pt>
                <c:pt idx="106">
                  <c:v>8.4561984595185304</c:v>
                </c:pt>
                <c:pt idx="107">
                  <c:v>8.4338817988460697</c:v>
                </c:pt>
                <c:pt idx="108">
                  <c:v>8.4129063857618007</c:v>
                </c:pt>
                <c:pt idx="109">
                  <c:v>8.3932663354721608</c:v>
                </c:pt>
                <c:pt idx="110">
                  <c:v>8.3749547601985892</c:v>
                </c:pt>
                <c:pt idx="111">
                  <c:v>8.3579607830704301</c:v>
                </c:pt>
                <c:pt idx="112">
                  <c:v>8.3422820739893897</c:v>
                </c:pt>
                <c:pt idx="113">
                  <c:v>8.3279089042191501</c:v>
                </c:pt>
                <c:pt idx="114">
                  <c:v>8.3148349501697592</c:v>
                </c:pt>
                <c:pt idx="115">
                  <c:v>8.3030525503798405</c:v>
                </c:pt>
                <c:pt idx="116">
                  <c:v>8.2925463548309004</c:v>
                </c:pt>
                <c:pt idx="117">
                  <c:v>8.2833149353867803</c:v>
                </c:pt>
                <c:pt idx="118">
                  <c:v>8.2753428573549197</c:v>
                </c:pt>
                <c:pt idx="119">
                  <c:v>8.2686219060009307</c:v>
                </c:pt>
                <c:pt idx="120">
                  <c:v>8.2631446333435807</c:v>
                </c:pt>
                <c:pt idx="121">
                  <c:v>8.2588918921451793</c:v>
                </c:pt>
                <c:pt idx="122">
                  <c:v>8.2558619461230407</c:v>
                </c:pt>
                <c:pt idx="123">
                  <c:v>8.2540382920468502</c:v>
                </c:pt>
                <c:pt idx="124">
                  <c:v>8.2533960171027108</c:v>
                </c:pt>
                <c:pt idx="125">
                  <c:v>8.2539263737433508</c:v>
                </c:pt>
                <c:pt idx="126">
                  <c:v>8.2556350720899392</c:v>
                </c:pt>
                <c:pt idx="127">
                  <c:v>8.2584980564776593</c:v>
                </c:pt>
                <c:pt idx="128">
                  <c:v>8.2624924706860199</c:v>
                </c:pt>
                <c:pt idx="129">
                  <c:v>8.2676380857525906</c:v>
                </c:pt>
                <c:pt idx="130">
                  <c:v>8.2739219251801597</c:v>
                </c:pt>
                <c:pt idx="131">
                  <c:v>8.2812761408924302</c:v>
                </c:pt>
                <c:pt idx="132">
                  <c:v>8.2897412761808393</c:v>
                </c:pt>
                <c:pt idx="133">
                  <c:v>8.2993173310452395</c:v>
                </c:pt>
                <c:pt idx="134">
                  <c:v>8.3098615431947493</c:v>
                </c:pt>
                <c:pt idx="135">
                  <c:v>8.3214286857701101</c:v>
                </c:pt>
                <c:pt idx="136">
                  <c:v>8.3340309056017006</c:v>
                </c:pt>
                <c:pt idx="137">
                  <c:v>8.3476682026895297</c:v>
                </c:pt>
                <c:pt idx="138">
                  <c:v>8.3623405770337609</c:v>
                </c:pt>
                <c:pt idx="139">
                  <c:v>8.3780480286341596</c:v>
                </c:pt>
                <c:pt idx="140">
                  <c:v>8.3947214543930997</c:v>
                </c:pt>
                <c:pt idx="141">
                  <c:v>8.4122472210487391</c:v>
                </c:pt>
                <c:pt idx="142">
                  <c:v>8.4307468394862894</c:v>
                </c:pt>
                <c:pt idx="143">
                  <c:v>8.45022030970574</c:v>
                </c:pt>
                <c:pt idx="144">
                  <c:v>8.4706676317072098</c:v>
                </c:pt>
                <c:pt idx="145">
                  <c:v>8.4920888054904804</c:v>
                </c:pt>
                <c:pt idx="146">
                  <c:v>8.5144838310557098</c:v>
                </c:pt>
                <c:pt idx="147">
                  <c:v>8.537604882398</c:v>
                </c:pt>
                <c:pt idx="148">
                  <c:v>8.5615406962685299</c:v>
                </c:pt>
                <c:pt idx="149">
                  <c:v>8.5863607535311495</c:v>
                </c:pt>
                <c:pt idx="150">
                  <c:v>8.6120650541858996</c:v>
                </c:pt>
                <c:pt idx="151">
                  <c:v>8.6386535982326205</c:v>
                </c:pt>
                <c:pt idx="152">
                  <c:v>8.6661263856714701</c:v>
                </c:pt>
                <c:pt idx="153">
                  <c:v>8.69442585071703</c:v>
                </c:pt>
                <c:pt idx="154">
                  <c:v>8.7232967390287399</c:v>
                </c:pt>
                <c:pt idx="155">
                  <c:v>8.7529585455674201</c:v>
                </c:pt>
                <c:pt idx="156">
                  <c:v>8.7834112703328007</c:v>
                </c:pt>
                <c:pt idx="157">
                  <c:v>8.8146549133250005</c:v>
                </c:pt>
                <c:pt idx="158">
                  <c:v>8.8466894745440605</c:v>
                </c:pt>
                <c:pt idx="159">
                  <c:v>8.8795149539898794</c:v>
                </c:pt>
                <c:pt idx="160">
                  <c:v>8.9127670490938709</c:v>
                </c:pt>
                <c:pt idx="161">
                  <c:v>8.9464436815111394</c:v>
                </c:pt>
                <c:pt idx="162">
                  <c:v>8.98074503536969</c:v>
                </c:pt>
                <c:pt idx="163">
                  <c:v>9.0156711106696399</c:v>
                </c:pt>
                <c:pt idx="164">
                  <c:v>9.0512219074108202</c:v>
                </c:pt>
                <c:pt idx="165">
                  <c:v>9.0873974255934495</c:v>
                </c:pt>
                <c:pt idx="166">
                  <c:v>9.1241976652172507</c:v>
                </c:pt>
                <c:pt idx="167">
                  <c:v>9.1616226262824494</c:v>
                </c:pt>
                <c:pt idx="168">
                  <c:v>9.1996723087889904</c:v>
                </c:pt>
                <c:pt idx="169">
                  <c:v>9.2383467127367496</c:v>
                </c:pt>
                <c:pt idx="170">
                  <c:v>9.2776458381259204</c:v>
                </c:pt>
                <c:pt idx="171">
                  <c:v>9.3175696849564194</c:v>
                </c:pt>
                <c:pt idx="172">
                  <c:v>9.3581182532282696</c:v>
                </c:pt>
                <c:pt idx="173">
                  <c:v>9.4019848558842796</c:v>
                </c:pt>
                <c:pt idx="174">
                  <c:v>9.4491069274239905</c:v>
                </c:pt>
                <c:pt idx="175">
                  <c:v>9.4962289989635398</c:v>
                </c:pt>
                <c:pt idx="176">
                  <c:v>9.5433510705031495</c:v>
                </c:pt>
                <c:pt idx="177">
                  <c:v>9.5904731420428604</c:v>
                </c:pt>
                <c:pt idx="178">
                  <c:v>9.6375952135824701</c:v>
                </c:pt>
                <c:pt idx="179">
                  <c:v>9.6847172851221295</c:v>
                </c:pt>
                <c:pt idx="180">
                  <c:v>9.7318393566617303</c:v>
                </c:pt>
                <c:pt idx="181">
                  <c:v>9.77896142820134</c:v>
                </c:pt>
                <c:pt idx="182">
                  <c:v>9.8260834997409408</c:v>
                </c:pt>
                <c:pt idx="183">
                  <c:v>9.8732055712806606</c:v>
                </c:pt>
                <c:pt idx="184">
                  <c:v>9.9203276428202596</c:v>
                </c:pt>
                <c:pt idx="185">
                  <c:v>9.9674497143599297</c:v>
                </c:pt>
                <c:pt idx="186">
                  <c:v>10.0155886748438</c:v>
                </c:pt>
                <c:pt idx="187">
                  <c:v>10.065875940633299</c:v>
                </c:pt>
                <c:pt idx="188">
                  <c:v>10.1161632064227</c:v>
                </c:pt>
                <c:pt idx="189">
                  <c:v>10.166450472212199</c:v>
                </c:pt>
                <c:pt idx="190">
                  <c:v>10.2167377380016</c:v>
                </c:pt>
                <c:pt idx="191">
                  <c:v>10.267025003791099</c:v>
                </c:pt>
                <c:pt idx="192">
                  <c:v>10.3173122695805</c:v>
                </c:pt>
                <c:pt idx="193">
                  <c:v>10.3675995353699</c:v>
                </c:pt>
                <c:pt idx="194">
                  <c:v>10.4178868011593</c:v>
                </c:pt>
                <c:pt idx="195">
                  <c:v>10.4681740669487</c:v>
                </c:pt>
                <c:pt idx="196">
                  <c:v>10.5184613327382</c:v>
                </c:pt>
                <c:pt idx="197">
                  <c:v>10.5687485985277</c:v>
                </c:pt>
                <c:pt idx="198">
                  <c:v>10.6190358643171</c:v>
                </c:pt>
                <c:pt idx="199">
                  <c:v>10.6694652775334</c:v>
                </c:pt>
                <c:pt idx="200">
                  <c:v>10.720556870546901</c:v>
                </c:pt>
                <c:pt idx="201">
                  <c:v>10.7716484635604</c:v>
                </c:pt>
                <c:pt idx="202">
                  <c:v>10.822740056573799</c:v>
                </c:pt>
                <c:pt idx="203">
                  <c:v>10.8738316495873</c:v>
                </c:pt>
                <c:pt idx="204">
                  <c:v>10.9249232426007</c:v>
                </c:pt>
                <c:pt idx="205">
                  <c:v>10.976014835614199</c:v>
                </c:pt>
                <c:pt idx="206">
                  <c:v>11.0271064286277</c:v>
                </c:pt>
                <c:pt idx="207">
                  <c:v>11.0781980216411</c:v>
                </c:pt>
                <c:pt idx="208">
                  <c:v>11.129289614654599</c:v>
                </c:pt>
                <c:pt idx="209">
                  <c:v>11.1803812076681</c:v>
                </c:pt>
                <c:pt idx="210">
                  <c:v>11.231472800681599</c:v>
                </c:pt>
                <c:pt idx="211">
                  <c:v>11.2825643936951</c:v>
                </c:pt>
                <c:pt idx="212">
                  <c:v>11.3336208852052</c:v>
                </c:pt>
                <c:pt idx="213">
                  <c:v>11.3835364108847</c:v>
                </c:pt>
                <c:pt idx="214">
                  <c:v>11.433286397181099</c:v>
                </c:pt>
                <c:pt idx="215">
                  <c:v>11.4828708440944</c:v>
                </c:pt>
                <c:pt idx="216">
                  <c:v>11.532289751624701</c:v>
                </c:pt>
                <c:pt idx="217">
                  <c:v>11.581543119772</c:v>
                </c:pt>
                <c:pt idx="218">
                  <c:v>11.630630948536201</c:v>
                </c:pt>
                <c:pt idx="219">
                  <c:v>11.6795532379174</c:v>
                </c:pt>
                <c:pt idx="220">
                  <c:v>11.7283099879155</c:v>
                </c:pt>
                <c:pt idx="221">
                  <c:v>11.7769011985307</c:v>
                </c:pt>
                <c:pt idx="222">
                  <c:v>11.8253268697627</c:v>
                </c:pt>
                <c:pt idx="223">
                  <c:v>11.8735870016116</c:v>
                </c:pt>
                <c:pt idx="224">
                  <c:v>11.9216815940775</c:v>
                </c:pt>
                <c:pt idx="225">
                  <c:v>11.969610647160399</c:v>
                </c:pt>
                <c:pt idx="226">
                  <c:v>12.0173741608603</c:v>
                </c:pt>
                <c:pt idx="227">
                  <c:v>12.064972135177101</c:v>
                </c:pt>
                <c:pt idx="228">
                  <c:v>12.112404570110799</c:v>
                </c:pt>
                <c:pt idx="229">
                  <c:v>12.1596714656615</c:v>
                </c:pt>
                <c:pt idx="230">
                  <c:v>12.2067728218291</c:v>
                </c:pt>
                <c:pt idx="231">
                  <c:v>12.2537086386138</c:v>
                </c:pt>
                <c:pt idx="232">
                  <c:v>12.300478916015299</c:v>
                </c:pt>
                <c:pt idx="233">
                  <c:v>12.347083654033799</c:v>
                </c:pt>
                <c:pt idx="234">
                  <c:v>12.3935228526692</c:v>
                </c:pt>
                <c:pt idx="235">
                  <c:v>12.4397965119216</c:v>
                </c:pt>
                <c:pt idx="236">
                  <c:v>12.485904631791</c:v>
                </c:pt>
                <c:pt idx="237">
                  <c:v>12.531847212277301</c:v>
                </c:pt>
                <c:pt idx="238">
                  <c:v>12.577624253380501</c:v>
                </c:pt>
                <c:pt idx="239">
                  <c:v>12.621817246013499</c:v>
                </c:pt>
                <c:pt idx="240">
                  <c:v>12.6652312014954</c:v>
                </c:pt>
                <c:pt idx="241">
                  <c:v>13.6151344764555</c:v>
                </c:pt>
                <c:pt idx="242">
                  <c:v>14.275552602897999</c:v>
                </c:pt>
                <c:pt idx="243">
                  <c:v>14.6465454734841</c:v>
                </c:pt>
                <c:pt idx="244">
                  <c:v>14.7766667409765</c:v>
                </c:pt>
                <c:pt idx="245">
                  <c:v>14.667540298066699</c:v>
                </c:pt>
                <c:pt idx="246">
                  <c:v>14.377425282637599</c:v>
                </c:pt>
                <c:pt idx="247">
                  <c:v>13.9490447240644</c:v>
                </c:pt>
                <c:pt idx="248">
                  <c:v>13.3990931539697</c:v>
                </c:pt>
                <c:pt idx="249">
                  <c:v>12.810172765029099</c:v>
                </c:pt>
                <c:pt idx="250">
                  <c:v>12.157159786568601</c:v>
                </c:pt>
                <c:pt idx="251">
                  <c:v>11.5214214482616</c:v>
                </c:pt>
                <c:pt idx="252">
                  <c:v>10.869174324411899</c:v>
                </c:pt>
                <c:pt idx="253">
                  <c:v>10.255659655579199</c:v>
                </c:pt>
                <c:pt idx="254">
                  <c:v>9.6599757474000896</c:v>
                </c:pt>
                <c:pt idx="255">
                  <c:v>9.1053961512044399</c:v>
                </c:pt>
                <c:pt idx="256">
                  <c:v>8.5902648207123704</c:v>
                </c:pt>
                <c:pt idx="257">
                  <c:v>8.1114525052186597</c:v>
                </c:pt>
                <c:pt idx="258">
                  <c:v>7.66895920472325</c:v>
                </c:pt>
                <c:pt idx="259">
                  <c:v>7.2565099007831</c:v>
                </c:pt>
                <c:pt idx="260">
                  <c:v>6.8685707160438403</c:v>
                </c:pt>
                <c:pt idx="261">
                  <c:v>6.5111949108699596</c:v>
                </c:pt>
                <c:pt idx="262">
                  <c:v>6.1843824852616001</c:v>
                </c:pt>
                <c:pt idx="263">
                  <c:v>5.8870034863597303</c:v>
                </c:pt>
                <c:pt idx="264">
                  <c:v>5.6012037380992297</c:v>
                </c:pt>
                <c:pt idx="265">
                  <c:v>5.3386808059805704</c:v>
                </c:pt>
                <c:pt idx="266">
                  <c:v>5.0994346900038101</c:v>
                </c:pt>
                <c:pt idx="267">
                  <c:v>4.8834653901689604</c:v>
                </c:pt>
                <c:pt idx="268">
                  <c:v>4.6778644272416701</c:v>
                </c:pt>
                <c:pt idx="269">
                  <c:v>4.4834446407520501</c:v>
                </c:pt>
                <c:pt idx="270">
                  <c:v>4.30490163753114</c:v>
                </c:pt>
                <c:pt idx="271">
                  <c:v>3.0279521303995098</c:v>
                </c:pt>
                <c:pt idx="272">
                  <c:v>2.5981761510354802</c:v>
                </c:pt>
                <c:pt idx="273">
                  <c:v>2.2569652556377302</c:v>
                </c:pt>
                <c:pt idx="274">
                  <c:v>1.96913383627764</c:v>
                </c:pt>
                <c:pt idx="275">
                  <c:v>1.7290660363430499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D5A-4B8E-B750-F03CE65A1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08432"/>
        <c:axId val="967411384"/>
      </c:scatterChart>
      <c:valAx>
        <c:axId val="967408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1384"/>
        <c:crosses val="autoZero"/>
        <c:crossBetween val="midCat"/>
      </c:valAx>
      <c:valAx>
        <c:axId val="96741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Lämpötila</a:t>
                </a:r>
                <a:r>
                  <a:rPr lang="fi-FI" baseline="0"/>
                  <a:t> C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08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Lujuudenkehitys</a:t>
            </a:r>
            <a:r>
              <a:rPr lang="fi-FI" baseline="0"/>
              <a:t> (10 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Taul2!$M$4</c:f>
              <c:strCache>
                <c:ptCount val="1"/>
                <c:pt idx="0">
                  <c:v>Plus 280 kg/m3 (0,65)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Taul2!$P$6:$P$281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3.2092200388067997E-11</c:v>
                </c:pt>
                <c:pt idx="40">
                  <c:v>9.6905759544911296E-11</c:v>
                </c:pt>
                <c:pt idx="41">
                  <c:v>1.7218781710082502E-10</c:v>
                </c:pt>
                <c:pt idx="42">
                  <c:v>2.57938373055809E-10</c:v>
                </c:pt>
                <c:pt idx="43">
                  <c:v>3.54157427409867E-10</c:v>
                </c:pt>
                <c:pt idx="44">
                  <c:v>4.60844980162995E-10</c:v>
                </c:pt>
                <c:pt idx="45">
                  <c:v>5.7800103131519402E-10</c:v>
                </c:pt>
                <c:pt idx="46">
                  <c:v>7.0562558086646397E-10</c:v>
                </c:pt>
                <c:pt idx="47">
                  <c:v>8.4371862881680701E-10</c:v>
                </c:pt>
                <c:pt idx="48">
                  <c:v>9.9228017516622098E-10</c:v>
                </c:pt>
                <c:pt idx="49">
                  <c:v>1.1513102199146999E-9</c:v>
                </c:pt>
                <c:pt idx="50">
                  <c:v>1.32080876306226E-9</c:v>
                </c:pt>
                <c:pt idx="51">
                  <c:v>1.5007758046088799E-9</c:v>
                </c:pt>
                <c:pt idx="52">
                  <c:v>1.6912113445545799E-9</c:v>
                </c:pt>
                <c:pt idx="53">
                  <c:v>1.8921153828993499E-9</c:v>
                </c:pt>
                <c:pt idx="54">
                  <c:v>2.1034879196431898E-9</c:v>
                </c:pt>
                <c:pt idx="55">
                  <c:v>2.32532895478611E-9</c:v>
                </c:pt>
                <c:pt idx="56">
                  <c:v>2.5576384883280897E-9</c:v>
                </c:pt>
                <c:pt idx="57">
                  <c:v>2.8004165202691496E-9</c:v>
                </c:pt>
                <c:pt idx="58">
                  <c:v>3.0536630506092699E-9</c:v>
                </c:pt>
                <c:pt idx="59">
                  <c:v>4.76478163878633E-9</c:v>
                </c:pt>
                <c:pt idx="60">
                  <c:v>2.7038195189395501E-8</c:v>
                </c:pt>
                <c:pt idx="61">
                  <c:v>1.20761008723329E-6</c:v>
                </c:pt>
                <c:pt idx="62">
                  <c:v>3.9689091852331102E-6</c:v>
                </c:pt>
                <c:pt idx="63">
                  <c:v>1.2764302383999899E-5</c:v>
                </c:pt>
                <c:pt idx="64">
                  <c:v>3.7959823896453998E-5</c:v>
                </c:pt>
                <c:pt idx="65">
                  <c:v>9.6604757175952009E-5</c:v>
                </c:pt>
                <c:pt idx="66">
                  <c:v>2.1164471117383598E-4</c:v>
                </c:pt>
                <c:pt idx="67">
                  <c:v>4.1502988898332399E-4</c:v>
                </c:pt>
                <c:pt idx="68">
                  <c:v>7.4020035852213092E-4</c:v>
                </c:pt>
                <c:pt idx="69">
                  <c:v>1.2215415520614699E-3</c:v>
                </c:pt>
                <c:pt idx="70">
                  <c:v>1.8941038525359499E-3</c:v>
                </c:pt>
                <c:pt idx="71">
                  <c:v>2.7918407768113998E-3</c:v>
                </c:pt>
                <c:pt idx="72">
                  <c:v>3.94776803020957E-3</c:v>
                </c:pt>
                <c:pt idx="73">
                  <c:v>5.39129294963116E-3</c:v>
                </c:pt>
                <c:pt idx="74">
                  <c:v>7.1479770967469306E-3</c:v>
                </c:pt>
                <c:pt idx="75">
                  <c:v>9.2410535634694611E-3</c:v>
                </c:pt>
                <c:pt idx="76">
                  <c:v>1.1690687928621501E-2</c:v>
                </c:pt>
                <c:pt idx="77">
                  <c:v>1.45144508965937E-2</c:v>
                </c:pt>
                <c:pt idx="78">
                  <c:v>1.7726783895945598E-2</c:v>
                </c:pt>
                <c:pt idx="79">
                  <c:v>2.1338790033898103E-2</c:v>
                </c:pt>
                <c:pt idx="80">
                  <c:v>2.5359624172460401E-2</c:v>
                </c:pt>
                <c:pt idx="81">
                  <c:v>2.9796234647232099E-2</c:v>
                </c:pt>
                <c:pt idx="82">
                  <c:v>3.4653666554843497E-2</c:v>
                </c:pt>
                <c:pt idx="83">
                  <c:v>3.9936066814671399E-2</c:v>
                </c:pt>
                <c:pt idx="84">
                  <c:v>4.5643453589382002E-2</c:v>
                </c:pt>
                <c:pt idx="85">
                  <c:v>5.1775757384406998E-2</c:v>
                </c:pt>
                <c:pt idx="86">
                  <c:v>5.8331378100575294E-2</c:v>
                </c:pt>
                <c:pt idx="87">
                  <c:v>6.53094865401328E-2</c:v>
                </c:pt>
                <c:pt idx="88">
                  <c:v>7.2704492427385289E-2</c:v>
                </c:pt>
                <c:pt idx="89">
                  <c:v>8.0515490064923298E-2</c:v>
                </c:pt>
                <c:pt idx="90">
                  <c:v>8.8735992297861208E-2</c:v>
                </c:pt>
                <c:pt idx="91">
                  <c:v>9.7361398545271108E-2</c:v>
                </c:pt>
                <c:pt idx="92">
                  <c:v>0.106388114528032</c:v>
                </c:pt>
                <c:pt idx="93">
                  <c:v>0.11579431655979601</c:v>
                </c:pt>
                <c:pt idx="94">
                  <c:v>0.12558603209302399</c:v>
                </c:pt>
                <c:pt idx="95">
                  <c:v>0.135763261127715</c:v>
                </c:pt>
                <c:pt idx="96">
                  <c:v>0.146305518583214</c:v>
                </c:pt>
                <c:pt idx="97">
                  <c:v>0.15721033223177802</c:v>
                </c:pt>
                <c:pt idx="98">
                  <c:v>0.168485365895224</c:v>
                </c:pt>
                <c:pt idx="99">
                  <c:v>0.180117440812471</c:v>
                </c:pt>
                <c:pt idx="100">
                  <c:v>0.19207709832173198</c:v>
                </c:pt>
                <c:pt idx="101">
                  <c:v>0.20438459839540998</c:v>
                </c:pt>
                <c:pt idx="102">
                  <c:v>0.21703994103350499</c:v>
                </c:pt>
                <c:pt idx="103">
                  <c:v>0.22995762227243699</c:v>
                </c:pt>
                <c:pt idx="104">
                  <c:v>0.24318085969688499</c:v>
                </c:pt>
                <c:pt idx="105">
                  <c:v>0.25671134591854</c:v>
                </c:pt>
                <c:pt idx="106">
                  <c:v>0.27054908093740304</c:v>
                </c:pt>
                <c:pt idx="107">
                  <c:v>0.28469406475347403</c:v>
                </c:pt>
                <c:pt idx="108">
                  <c:v>0.29914629736675202</c:v>
                </c:pt>
                <c:pt idx="109">
                  <c:v>0.31387813623223404</c:v>
                </c:pt>
                <c:pt idx="110">
                  <c:v>0.32882896056234701</c:v>
                </c:pt>
                <c:pt idx="111">
                  <c:v>0.34405895989332697</c:v>
                </c:pt>
                <c:pt idx="112">
                  <c:v>0.35956813422517298</c:v>
                </c:pt>
                <c:pt idx="113">
                  <c:v>0.37535648355788498</c:v>
                </c:pt>
                <c:pt idx="114">
                  <c:v>0.39142400789146298</c:v>
                </c:pt>
                <c:pt idx="115">
                  <c:v>0.40777070722590802</c:v>
                </c:pt>
                <c:pt idx="116">
                  <c:v>0.42431737986457202</c:v>
                </c:pt>
                <c:pt idx="117">
                  <c:v>0.441058824024465</c:v>
                </c:pt>
                <c:pt idx="118">
                  <c:v>0.458042562460585</c:v>
                </c:pt>
                <c:pt idx="119">
                  <c:v>0.47526859517293302</c:v>
                </c:pt>
                <c:pt idx="120">
                  <c:v>0.492736922161508</c:v>
                </c:pt>
                <c:pt idx="121">
                  <c:v>0.51044754342631005</c:v>
                </c:pt>
                <c:pt idx="122">
                  <c:v>0.528400458967339</c:v>
                </c:pt>
                <c:pt idx="123">
                  <c:v>0.54648478387994703</c:v>
                </c:pt>
                <c:pt idx="124">
                  <c:v>0.564767809721062</c:v>
                </c:pt>
                <c:pt idx="125">
                  <c:v>0.58326056360131595</c:v>
                </c:pt>
                <c:pt idx="126">
                  <c:v>0.60196304552070989</c:v>
                </c:pt>
                <c:pt idx="127">
                  <c:v>0.62087525547924194</c:v>
                </c:pt>
                <c:pt idx="128">
                  <c:v>0.63999719347691497</c:v>
                </c:pt>
                <c:pt idx="129">
                  <c:v>0.65930926910480603</c:v>
                </c:pt>
                <c:pt idx="130">
                  <c:v>0.67873823395209198</c:v>
                </c:pt>
                <c:pt idx="131">
                  <c:v>0.69834917309303701</c:v>
                </c:pt>
                <c:pt idx="132">
                  <c:v>0.71814208652764</c:v>
                </c:pt>
                <c:pt idx="133">
                  <c:v>0.73811697425590195</c:v>
                </c:pt>
                <c:pt idx="134">
                  <c:v>0.75827383627782208</c:v>
                </c:pt>
                <c:pt idx="135">
                  <c:v>0.77861267259340106</c:v>
                </c:pt>
                <c:pt idx="136">
                  <c:v>0.79906081332416401</c:v>
                </c:pt>
                <c:pt idx="137">
                  <c:v>0.81959191872105597</c:v>
                </c:pt>
                <c:pt idx="138">
                  <c:v>0.84026560796373195</c:v>
                </c:pt>
                <c:pt idx="139">
                  <c:v>0.86108188105219197</c:v>
                </c:pt>
                <c:pt idx="140">
                  <c:v>0.8820407379864349</c:v>
                </c:pt>
                <c:pt idx="141">
                  <c:v>0.90314217876646097</c:v>
                </c:pt>
                <c:pt idx="142">
                  <c:v>0.92438620339227096</c:v>
                </c:pt>
                <c:pt idx="143">
                  <c:v>0.94577281186386608</c:v>
                </c:pt>
                <c:pt idx="144">
                  <c:v>0.96730200418124301</c:v>
                </c:pt>
                <c:pt idx="145">
                  <c:v>0.98897378034440409</c:v>
                </c:pt>
                <c:pt idx="146">
                  <c:v>1.0107881403533399</c:v>
                </c:pt>
                <c:pt idx="147">
                  <c:v>1.0327450842080699</c:v>
                </c:pt>
                <c:pt idx="148">
                  <c:v>1.0548446119085799</c:v>
                </c:pt>
                <c:pt idx="149">
                  <c:v>1.0770690110838499</c:v>
                </c:pt>
                <c:pt idx="150">
                  <c:v>1.09930263407091</c:v>
                </c:pt>
                <c:pt idx="151">
                  <c:v>1.1216582014011001</c:v>
                </c:pt>
                <c:pt idx="152">
                  <c:v>1.1441357130744201</c:v>
                </c:pt>
                <c:pt idx="153">
                  <c:v>1.16673516909088</c:v>
                </c:pt>
                <c:pt idx="154">
                  <c:v>1.18945656945046</c:v>
                </c:pt>
                <c:pt idx="155">
                  <c:v>1.2122999141531801</c:v>
                </c:pt>
                <c:pt idx="156">
                  <c:v>1.2352652031990399</c:v>
                </c:pt>
                <c:pt idx="157">
                  <c:v>1.2583524365880201</c:v>
                </c:pt>
                <c:pt idx="158">
                  <c:v>1.28156161432013</c:v>
                </c:pt>
                <c:pt idx="159">
                  <c:v>1.3048927363953799</c:v>
                </c:pt>
                <c:pt idx="160">
                  <c:v>1.32834580281376</c:v>
                </c:pt>
                <c:pt idx="161">
                  <c:v>1.3519208135752698</c:v>
                </c:pt>
                <c:pt idx="162">
                  <c:v>1.3756177686799198</c:v>
                </c:pt>
                <c:pt idx="163">
                  <c:v>1.3993013539253301</c:v>
                </c:pt>
                <c:pt idx="164">
                  <c:v>1.42303732482742</c:v>
                </c:pt>
                <c:pt idx="165">
                  <c:v>1.4468694194615099</c:v>
                </c:pt>
                <c:pt idx="166">
                  <c:v>1.4707976378275902</c:v>
                </c:pt>
                <c:pt idx="167">
                  <c:v>1.4948219799256599</c:v>
                </c:pt>
                <c:pt idx="168">
                  <c:v>1.5189424457557299</c:v>
                </c:pt>
                <c:pt idx="169">
                  <c:v>1.54315903531778</c:v>
                </c:pt>
                <c:pt idx="170">
                  <c:v>1.5674717486118299</c:v>
                </c:pt>
                <c:pt idx="171">
                  <c:v>1.5918805856378699</c:v>
                </c:pt>
                <c:pt idx="172">
                  <c:v>1.6163855463959</c:v>
                </c:pt>
                <c:pt idx="173">
                  <c:v>1.64098663088592</c:v>
                </c:pt>
                <c:pt idx="174">
                  <c:v>1.66568383910794</c:v>
                </c:pt>
                <c:pt idx="175">
                  <c:v>1.69047717106194</c:v>
                </c:pt>
                <c:pt idx="176">
                  <c:v>1.71531439200224</c:v>
                </c:pt>
                <c:pt idx="177">
                  <c:v>1.74013912507168</c:v>
                </c:pt>
                <c:pt idx="178">
                  <c:v>1.7650386759319601</c:v>
                </c:pt>
                <c:pt idx="179">
                  <c:v>1.7900130445831</c:v>
                </c:pt>
                <c:pt idx="180">
                  <c:v>1.8150622310250799</c:v>
                </c:pt>
                <c:pt idx="181">
                  <c:v>1.8401862352579101</c:v>
                </c:pt>
                <c:pt idx="182">
                  <c:v>1.86538505728159</c:v>
                </c:pt>
                <c:pt idx="183">
                  <c:v>1.8906586970961201</c:v>
                </c:pt>
                <c:pt idx="184">
                  <c:v>1.9160071547015001</c:v>
                </c:pt>
                <c:pt idx="185">
                  <c:v>1.9414304300977299</c:v>
                </c:pt>
                <c:pt idx="186">
                  <c:v>1.9669285232848099</c:v>
                </c:pt>
                <c:pt idx="187">
                  <c:v>1.9925014342627299</c:v>
                </c:pt>
                <c:pt idx="188">
                  <c:v>2.0181491630315103</c:v>
                </c:pt>
                <c:pt idx="189">
                  <c:v>2.0438717095911398</c:v>
                </c:pt>
                <c:pt idx="190">
                  <c:v>2.0694475080866601</c:v>
                </c:pt>
                <c:pt idx="191">
                  <c:v>2.0950603585515699</c:v>
                </c:pt>
                <c:pt idx="192">
                  <c:v>2.1207162625518703</c:v>
                </c:pt>
                <c:pt idx="193">
                  <c:v>2.1464152200875799</c:v>
                </c:pt>
                <c:pt idx="194">
                  <c:v>2.1721572311586996</c:v>
                </c:pt>
                <c:pt idx="195">
                  <c:v>2.1979422957652099</c:v>
                </c:pt>
                <c:pt idx="196">
                  <c:v>2.2237704139071299</c:v>
                </c:pt>
                <c:pt idx="197">
                  <c:v>2.24964158558446</c:v>
                </c:pt>
                <c:pt idx="198">
                  <c:v>2.27555581079719</c:v>
                </c:pt>
                <c:pt idx="199">
                  <c:v>2.30151308954532</c:v>
                </c:pt>
                <c:pt idx="200">
                  <c:v>2.32751342182886</c:v>
                </c:pt>
                <c:pt idx="201">
                  <c:v>2.3535568076478</c:v>
                </c:pt>
                <c:pt idx="202">
                  <c:v>2.3796432470021402</c:v>
                </c:pt>
                <c:pt idx="203">
                  <c:v>2.4057727398918898</c:v>
                </c:pt>
                <c:pt idx="204">
                  <c:v>2.4319452863170401</c:v>
                </c:pt>
                <c:pt idx="205">
                  <c:v>2.4581608862775899</c:v>
                </c:pt>
                <c:pt idx="206">
                  <c:v>2.4844195397735498</c:v>
                </c:pt>
                <c:pt idx="207">
                  <c:v>2.5107212468049096</c:v>
                </c:pt>
                <c:pt idx="208">
                  <c:v>2.53706600737168</c:v>
                </c:pt>
                <c:pt idx="209">
                  <c:v>2.5634538214738498</c:v>
                </c:pt>
                <c:pt idx="210">
                  <c:v>2.58988468911142</c:v>
                </c:pt>
                <c:pt idx="211">
                  <c:v>2.6163586102843901</c:v>
                </c:pt>
                <c:pt idx="212">
                  <c:v>2.6428755849927703</c:v>
                </c:pt>
                <c:pt idx="213">
                  <c:v>2.6694356132365602</c:v>
                </c:pt>
                <c:pt idx="214">
                  <c:v>2.69603869501575</c:v>
                </c:pt>
                <c:pt idx="215">
                  <c:v>2.7226848303303401</c:v>
                </c:pt>
                <c:pt idx="216">
                  <c:v>2.7493259287384801</c:v>
                </c:pt>
                <c:pt idx="217">
                  <c:v>2.77580887590823</c:v>
                </c:pt>
                <c:pt idx="218">
                  <c:v>2.8023171792876598</c:v>
                </c:pt>
                <c:pt idx="219">
                  <c:v>2.8288508388767601</c:v>
                </c:pt>
                <c:pt idx="220">
                  <c:v>2.85540985467554</c:v>
                </c:pt>
                <c:pt idx="221">
                  <c:v>2.88199422668401</c:v>
                </c:pt>
                <c:pt idx="222">
                  <c:v>2.9086039549021501</c:v>
                </c:pt>
                <c:pt idx="223">
                  <c:v>2.9352390393299599</c:v>
                </c:pt>
                <c:pt idx="224">
                  <c:v>2.9618994799674598</c:v>
                </c:pt>
                <c:pt idx="225">
                  <c:v>2.9885852768146299</c:v>
                </c:pt>
                <c:pt idx="226">
                  <c:v>3.0152964298714902</c:v>
                </c:pt>
                <c:pt idx="227">
                  <c:v>3.0420329391380201</c:v>
                </c:pt>
                <c:pt idx="228">
                  <c:v>3.0687948046142299</c:v>
                </c:pt>
                <c:pt idx="229">
                  <c:v>3.0955820263001099</c:v>
                </c:pt>
                <c:pt idx="230">
                  <c:v>3.12239460419568</c:v>
                </c:pt>
                <c:pt idx="231">
                  <c:v>3.1492325383009199</c:v>
                </c:pt>
                <c:pt idx="232">
                  <c:v>3.1760958286158498</c:v>
                </c:pt>
                <c:pt idx="233">
                  <c:v>3.2029844751404397</c:v>
                </c:pt>
                <c:pt idx="234">
                  <c:v>3.2298984778747202</c:v>
                </c:pt>
                <c:pt idx="235">
                  <c:v>3.2568378368186801</c:v>
                </c:pt>
                <c:pt idx="236">
                  <c:v>3.2838025519723102</c:v>
                </c:pt>
                <c:pt idx="237">
                  <c:v>3.3107926233356197</c:v>
                </c:pt>
                <c:pt idx="238">
                  <c:v>3.3378080509086101</c:v>
                </c:pt>
                <c:pt idx="239">
                  <c:v>3.3648488346912799</c:v>
                </c:pt>
                <c:pt idx="240">
                  <c:v>3.3919149746836297</c:v>
                </c:pt>
                <c:pt idx="241">
                  <c:v>4.0373590372832799</c:v>
                </c:pt>
                <c:pt idx="242">
                  <c:v>4.6757307649162296</c:v>
                </c:pt>
                <c:pt idx="243">
                  <c:v>5.2991134619637803</c:v>
                </c:pt>
                <c:pt idx="244">
                  <c:v>5.9006970664276794</c:v>
                </c:pt>
                <c:pt idx="245">
                  <c:v>6.4761804260618501</c:v>
                </c:pt>
                <c:pt idx="246">
                  <c:v>7.0263439231038296</c:v>
                </c:pt>
                <c:pt idx="247">
                  <c:v>7.5501351863231001</c:v>
                </c:pt>
                <c:pt idx="248">
                  <c:v>8.0483286708809203</c:v>
                </c:pt>
                <c:pt idx="249">
                  <c:v>8.5252077734646914</c:v>
                </c:pt>
                <c:pt idx="250">
                  <c:v>8.9790575178011398</c:v>
                </c:pt>
                <c:pt idx="251">
                  <c:v>9.4098779038902709</c:v>
                </c:pt>
                <c:pt idx="252">
                  <c:v>9.8176689317320811</c:v>
                </c:pt>
                <c:pt idx="253">
                  <c:v>10.2087441773667</c:v>
                </c:pt>
                <c:pt idx="254">
                  <c:v>10.5838395426772</c:v>
                </c:pt>
                <c:pt idx="255">
                  <c:v>10.9398895954801</c:v>
                </c:pt>
                <c:pt idx="256">
                  <c:v>11.276894335775301</c:v>
                </c:pt>
                <c:pt idx="257">
                  <c:v>11.5966747201734</c:v>
                </c:pt>
                <c:pt idx="258">
                  <c:v>11.9096891977022</c:v>
                </c:pt>
                <c:pt idx="259">
                  <c:v>12.2085332648504</c:v>
                </c:pt>
                <c:pt idx="260">
                  <c:v>12.4932069216181</c:v>
                </c:pt>
                <c:pt idx="261">
                  <c:v>12.7637101680053</c:v>
                </c:pt>
                <c:pt idx="262">
                  <c:v>13.027099352729799</c:v>
                </c:pt>
                <c:pt idx="263">
                  <c:v>13.282664280525301</c:v>
                </c:pt>
                <c:pt idx="264">
                  <c:v>13.527965391934101</c:v>
                </c:pt>
                <c:pt idx="265">
                  <c:v>13.763002686956099</c:v>
                </c:pt>
                <c:pt idx="266">
                  <c:v>13.989334572320599</c:v>
                </c:pt>
                <c:pt idx="267">
                  <c:v>14.212110754408</c:v>
                </c:pt>
                <c:pt idx="268">
                  <c:v>14.427407363076201</c:v>
                </c:pt>
                <c:pt idx="269">
                  <c:v>14.635224398325299</c:v>
                </c:pt>
                <c:pt idx="270">
                  <c:v>14.8355618601554</c:v>
                </c:pt>
                <c:pt idx="271">
                  <c:v>16.6025235449411</c:v>
                </c:pt>
                <c:pt idx="272">
                  <c:v>17.3522579412396</c:v>
                </c:pt>
                <c:pt idx="273">
                  <c:v>18.0304876803051</c:v>
                </c:pt>
                <c:pt idx="274">
                  <c:v>18.652639842508101</c:v>
                </c:pt>
                <c:pt idx="275">
                  <c:v>19.226522195831297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ECF-4193-B9FE-6DEAD7698C50}"/>
            </c:ext>
          </c:extLst>
        </c:ser>
        <c:ser>
          <c:idx val="1"/>
          <c:order val="1"/>
          <c:tx>
            <c:strRef>
              <c:f>Taul2!$AB$4</c:f>
              <c:strCache>
                <c:ptCount val="1"/>
                <c:pt idx="0">
                  <c:v>Plus 310 kg/m3 (0,60)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Taul2!$AE$6:$AE$281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1.5063112429170499E-7</c:v>
                </c:pt>
                <c:pt idx="46">
                  <c:v>4.0459061381007902E-7</c:v>
                </c:pt>
                <c:pt idx="47">
                  <c:v>7.1961133963234208E-7</c:v>
                </c:pt>
                <c:pt idx="48">
                  <c:v>1.0956933017584899E-6</c:v>
                </c:pt>
                <c:pt idx="49">
                  <c:v>1.5328365001885301E-6</c:v>
                </c:pt>
                <c:pt idx="50">
                  <c:v>2.0310409349224597E-6</c:v>
                </c:pt>
                <c:pt idx="51">
                  <c:v>2.5903066059602801E-6</c:v>
                </c:pt>
                <c:pt idx="52">
                  <c:v>3.2106335133019898E-6</c:v>
                </c:pt>
                <c:pt idx="53">
                  <c:v>3.89202165694758E-6</c:v>
                </c:pt>
                <c:pt idx="54">
                  <c:v>4.6344710368970695E-6</c:v>
                </c:pt>
                <c:pt idx="55">
                  <c:v>5.4379816531504497E-6</c:v>
                </c:pt>
                <c:pt idx="56">
                  <c:v>6.5132333240861203E-6</c:v>
                </c:pt>
                <c:pt idx="57">
                  <c:v>1.34044205865743E-5</c:v>
                </c:pt>
                <c:pt idx="58">
                  <c:v>4.0270629825999696E-5</c:v>
                </c:pt>
                <c:pt idx="59">
                  <c:v>1.1279874682307001E-4</c:v>
                </c:pt>
                <c:pt idx="60">
                  <c:v>2.7437961250108999E-4</c:v>
                </c:pt>
                <c:pt idx="61">
                  <c:v>5.8501643255721005E-4</c:v>
                </c:pt>
                <c:pt idx="62">
                  <c:v>1.10407403298191E-3</c:v>
                </c:pt>
                <c:pt idx="63">
                  <c:v>1.8994240273827699E-3</c:v>
                </c:pt>
                <c:pt idx="64">
                  <c:v>3.0342384616593699E-3</c:v>
                </c:pt>
                <c:pt idx="65">
                  <c:v>4.5667414372475195E-3</c:v>
                </c:pt>
                <c:pt idx="66">
                  <c:v>6.5537191785686802E-3</c:v>
                </c:pt>
                <c:pt idx="67">
                  <c:v>9.0392714373658204E-3</c:v>
                </c:pt>
                <c:pt idx="68">
                  <c:v>1.2065972840758702E-2</c:v>
                </c:pt>
                <c:pt idx="69">
                  <c:v>1.5666157739330801E-2</c:v>
                </c:pt>
                <c:pt idx="70">
                  <c:v>1.9866699480813599E-2</c:v>
                </c:pt>
                <c:pt idx="71">
                  <c:v>2.4689497308195602E-2</c:v>
                </c:pt>
                <c:pt idx="72">
                  <c:v>3.0149160605777801E-2</c:v>
                </c:pt>
                <c:pt idx="73">
                  <c:v>3.6257630679914298E-2</c:v>
                </c:pt>
                <c:pt idx="74">
                  <c:v>4.3022138529391296E-2</c:v>
                </c:pt>
                <c:pt idx="75">
                  <c:v>5.0443276421174604E-2</c:v>
                </c:pt>
                <c:pt idx="76">
                  <c:v>5.8520301645473997E-2</c:v>
                </c:pt>
                <c:pt idx="77">
                  <c:v>6.7250858931284394E-2</c:v>
                </c:pt>
                <c:pt idx="78">
                  <c:v>7.6629783106469507E-2</c:v>
                </c:pt>
                <c:pt idx="79">
                  <c:v>8.6648220817132901E-2</c:v>
                </c:pt>
                <c:pt idx="80">
                  <c:v>9.7298939778166296E-2</c:v>
                </c:pt>
                <c:pt idx="81">
                  <c:v>0.108572108813231</c:v>
                </c:pt>
                <c:pt idx="82">
                  <c:v>0.120454812722883</c:v>
                </c:pt>
                <c:pt idx="83">
                  <c:v>0.13292085935721598</c:v>
                </c:pt>
                <c:pt idx="84">
                  <c:v>0.14597540714145801</c:v>
                </c:pt>
                <c:pt idx="85">
                  <c:v>0.159595377446903</c:v>
                </c:pt>
                <c:pt idx="86">
                  <c:v>0.17377154528710401</c:v>
                </c:pt>
                <c:pt idx="87">
                  <c:v>0.18850985847166202</c:v>
                </c:pt>
                <c:pt idx="88">
                  <c:v>0.20375463451742701</c:v>
                </c:pt>
                <c:pt idx="89">
                  <c:v>0.21953123728634399</c:v>
                </c:pt>
                <c:pt idx="90">
                  <c:v>0.23579051479915702</c:v>
                </c:pt>
                <c:pt idx="91">
                  <c:v>0.25248983821681897</c:v>
                </c:pt>
                <c:pt idx="92">
                  <c:v>0.26965967202827101</c:v>
                </c:pt>
                <c:pt idx="93">
                  <c:v>0.28730001623351203</c:v>
                </c:pt>
                <c:pt idx="94">
                  <c:v>0.30541087083254298</c:v>
                </c:pt>
                <c:pt idx="95">
                  <c:v>0.32394323817335696</c:v>
                </c:pt>
                <c:pt idx="96">
                  <c:v>0.342845946231914</c:v>
                </c:pt>
                <c:pt idx="97">
                  <c:v>0.36217613837891199</c:v>
                </c:pt>
                <c:pt idx="98">
                  <c:v>0.381933814614351</c:v>
                </c:pt>
                <c:pt idx="99">
                  <c:v>0.40211897493823201</c:v>
                </c:pt>
                <c:pt idx="100">
                  <c:v>0.42268469702581801</c:v>
                </c:pt>
                <c:pt idx="101">
                  <c:v>0.44353313946811801</c:v>
                </c:pt>
                <c:pt idx="102">
                  <c:v>0.46475198480254704</c:v>
                </c:pt>
                <c:pt idx="103">
                  <c:v>0.48634123302910304</c:v>
                </c:pt>
                <c:pt idx="104">
                  <c:v>0.50830088414778796</c:v>
                </c:pt>
                <c:pt idx="105">
                  <c:v>0.530604543004076</c:v>
                </c:pt>
                <c:pt idx="106">
                  <c:v>0.55313913699876593</c:v>
                </c:pt>
                <c:pt idx="107">
                  <c:v>0.57599308929014903</c:v>
                </c:pt>
                <c:pt idx="108">
                  <c:v>0.59916639987822795</c:v>
                </c:pt>
                <c:pt idx="109">
                  <c:v>0.62265906876300103</c:v>
                </c:pt>
                <c:pt idx="110">
                  <c:v>0.64646126785301194</c:v>
                </c:pt>
                <c:pt idx="111">
                  <c:v>0.67045485765239898</c:v>
                </c:pt>
                <c:pt idx="112">
                  <c:v>0.6947239303744599</c:v>
                </c:pt>
                <c:pt idx="113">
                  <c:v>0.71926848601919291</c:v>
                </c:pt>
                <c:pt idx="114">
                  <c:v>0.74408852458660002</c:v>
                </c:pt>
                <c:pt idx="115">
                  <c:v>0.76918404607667901</c:v>
                </c:pt>
                <c:pt idx="116">
                  <c:v>0.79437099460635796</c:v>
                </c:pt>
                <c:pt idx="117">
                  <c:v>0.81976800621049595</c:v>
                </c:pt>
                <c:pt idx="118">
                  <c:v>0.84537862462278501</c:v>
                </c:pt>
                <c:pt idx="119">
                  <c:v>0.87120284984322305</c:v>
                </c:pt>
                <c:pt idx="120">
                  <c:v>0.89724068187181105</c:v>
                </c:pt>
                <c:pt idx="121">
                  <c:v>0.92349212070854902</c:v>
                </c:pt>
                <c:pt idx="122">
                  <c:v>0.94995716635343697</c:v>
                </c:pt>
                <c:pt idx="123">
                  <c:v>0.97663581880647499</c:v>
                </c:pt>
                <c:pt idx="124">
                  <c:v>1.0035280780676601</c:v>
                </c:pt>
                <c:pt idx="125">
                  <c:v>1.030633944137</c:v>
                </c:pt>
                <c:pt idx="126">
                  <c:v>1.05782180373336</c:v>
                </c:pt>
                <c:pt idx="127">
                  <c:v>1.08515393460868</c:v>
                </c:pt>
                <c:pt idx="128">
                  <c:v>1.1126681198414898</c:v>
                </c:pt>
                <c:pt idx="129">
                  <c:v>1.14036435943179</c:v>
                </c:pt>
                <c:pt idx="130">
                  <c:v>1.16824265337958</c:v>
                </c:pt>
                <c:pt idx="131">
                  <c:v>1.1963030016848502</c:v>
                </c:pt>
                <c:pt idx="132">
                  <c:v>1.22454540434762</c:v>
                </c:pt>
                <c:pt idx="133">
                  <c:v>1.2529698613678799</c:v>
                </c:pt>
                <c:pt idx="134">
                  <c:v>1.2815763727456302</c:v>
                </c:pt>
                <c:pt idx="135">
                  <c:v>1.31036493848087</c:v>
                </c:pt>
                <c:pt idx="136">
                  <c:v>1.3392245035816999</c:v>
                </c:pt>
                <c:pt idx="137">
                  <c:v>1.3681431021039601</c:v>
                </c:pt>
                <c:pt idx="138">
                  <c:v>1.3972057013353301</c:v>
                </c:pt>
                <c:pt idx="139">
                  <c:v>1.4264123012757999</c:v>
                </c:pt>
                <c:pt idx="140">
                  <c:v>1.4557629019253702</c:v>
                </c:pt>
                <c:pt idx="141">
                  <c:v>1.4852575032840298</c:v>
                </c:pt>
                <c:pt idx="142">
                  <c:v>1.5148961053518002</c:v>
                </c:pt>
                <c:pt idx="143">
                  <c:v>1.5446787081286699</c:v>
                </c:pt>
                <c:pt idx="144">
                  <c:v>1.5746053116146401</c:v>
                </c:pt>
                <c:pt idx="145">
                  <c:v>1.6046759158097101</c:v>
                </c:pt>
                <c:pt idx="146">
                  <c:v>1.6348405526926202</c:v>
                </c:pt>
                <c:pt idx="147">
                  <c:v>1.66502605468408</c:v>
                </c:pt>
                <c:pt idx="148">
                  <c:v>1.69532638439212</c:v>
                </c:pt>
                <c:pt idx="149">
                  <c:v>1.7257415418167501</c:v>
                </c:pt>
                <c:pt idx="150">
                  <c:v>1.7562715269579601</c:v>
                </c:pt>
                <c:pt idx="151">
                  <c:v>1.7869163398157599</c:v>
                </c:pt>
                <c:pt idx="152">
                  <c:v>1.8176759803901501</c:v>
                </c:pt>
                <c:pt idx="153">
                  <c:v>1.8485504486811202</c:v>
                </c:pt>
                <c:pt idx="154">
                  <c:v>1.8795397446886799</c:v>
                </c:pt>
                <c:pt idx="155">
                  <c:v>1.91064386841283</c:v>
                </c:pt>
                <c:pt idx="156">
                  <c:v>1.9418415051992401</c:v>
                </c:pt>
                <c:pt idx="157">
                  <c:v>1.9729555848590699</c:v>
                </c:pt>
                <c:pt idx="158">
                  <c:v>2.0041460575658601</c:v>
                </c:pt>
                <c:pt idx="159">
                  <c:v>2.0354129233196101</c:v>
                </c:pt>
                <c:pt idx="160">
                  <c:v>2.0667561821203297</c:v>
                </c:pt>
                <c:pt idx="161">
                  <c:v>2.0981758339680097</c:v>
                </c:pt>
                <c:pt idx="162">
                  <c:v>2.1296718788626503</c:v>
                </c:pt>
                <c:pt idx="163">
                  <c:v>2.1612443168042601</c:v>
                </c:pt>
                <c:pt idx="164">
                  <c:v>2.19289314779282</c:v>
                </c:pt>
                <c:pt idx="165">
                  <c:v>2.2246183718283499</c:v>
                </c:pt>
                <c:pt idx="166">
                  <c:v>2.2564199889108503</c:v>
                </c:pt>
                <c:pt idx="167">
                  <c:v>2.2882979990402998</c:v>
                </c:pt>
                <c:pt idx="168">
                  <c:v>2.3202524022167199</c:v>
                </c:pt>
                <c:pt idx="169">
                  <c:v>2.3522831984401003</c:v>
                </c:pt>
                <c:pt idx="170">
                  <c:v>2.3843903877104502</c:v>
                </c:pt>
                <c:pt idx="171">
                  <c:v>2.4165739700277498</c:v>
                </c:pt>
                <c:pt idx="172">
                  <c:v>2.44883394539203</c:v>
                </c:pt>
                <c:pt idx="173">
                  <c:v>2.4811703138032604</c:v>
                </c:pt>
                <c:pt idx="174">
                  <c:v>2.5135830752614501</c:v>
                </c:pt>
                <c:pt idx="175">
                  <c:v>2.5460722297666103</c:v>
                </c:pt>
                <c:pt idx="176">
                  <c:v>2.5786377773187299</c:v>
                </c:pt>
                <c:pt idx="177">
                  <c:v>2.6111456945907401</c:v>
                </c:pt>
                <c:pt idx="178">
                  <c:v>2.6436489130274201</c:v>
                </c:pt>
                <c:pt idx="179">
                  <c:v>2.6762096380378799</c:v>
                </c:pt>
                <c:pt idx="180">
                  <c:v>2.7088278696221297</c:v>
                </c:pt>
                <c:pt idx="181">
                  <c:v>2.74150360778017</c:v>
                </c:pt>
                <c:pt idx="182">
                  <c:v>2.7742368525120003</c:v>
                </c:pt>
                <c:pt idx="183">
                  <c:v>2.8070276038176099</c:v>
                </c:pt>
                <c:pt idx="184">
                  <c:v>2.8398758616970201</c:v>
                </c:pt>
                <c:pt idx="185">
                  <c:v>2.8727816261502097</c:v>
                </c:pt>
                <c:pt idx="186">
                  <c:v>2.9057448971771902</c:v>
                </c:pt>
                <c:pt idx="187">
                  <c:v>2.9387656747779598</c:v>
                </c:pt>
                <c:pt idx="188">
                  <c:v>2.9718439589525096</c:v>
                </c:pt>
                <c:pt idx="189">
                  <c:v>3.0049797497008601</c:v>
                </c:pt>
                <c:pt idx="190">
                  <c:v>3.03817304702299</c:v>
                </c:pt>
                <c:pt idx="191">
                  <c:v>3.0714238509189196</c:v>
                </c:pt>
                <c:pt idx="192">
                  <c:v>3.1047321613886298</c:v>
                </c:pt>
                <c:pt idx="193">
                  <c:v>3.1380979784321199</c:v>
                </c:pt>
                <c:pt idx="194">
                  <c:v>3.1715213020494102</c:v>
                </c:pt>
                <c:pt idx="195">
                  <c:v>3.20500213224049</c:v>
                </c:pt>
                <c:pt idx="196">
                  <c:v>3.2385404690053501</c:v>
                </c:pt>
                <c:pt idx="197">
                  <c:v>3.2720747772561101</c:v>
                </c:pt>
                <c:pt idx="198">
                  <c:v>3.3054533690839198</c:v>
                </c:pt>
                <c:pt idx="199">
                  <c:v>3.3388643866018803</c:v>
                </c:pt>
                <c:pt idx="200">
                  <c:v>3.3723078298099898</c:v>
                </c:pt>
                <c:pt idx="201">
                  <c:v>3.4057836987082299</c:v>
                </c:pt>
                <c:pt idx="202">
                  <c:v>3.4392919932966199</c:v>
                </c:pt>
                <c:pt idx="203">
                  <c:v>3.4728327135751602</c:v>
                </c:pt>
                <c:pt idx="204">
                  <c:v>3.5064058595438401</c:v>
                </c:pt>
                <c:pt idx="205">
                  <c:v>3.54001143120266</c:v>
                </c:pt>
                <c:pt idx="206">
                  <c:v>3.5736494285516303</c:v>
                </c:pt>
                <c:pt idx="207">
                  <c:v>3.6073198515907401</c:v>
                </c:pt>
                <c:pt idx="208">
                  <c:v>3.6410227003199997</c:v>
                </c:pt>
                <c:pt idx="209">
                  <c:v>3.6747579747394004</c:v>
                </c:pt>
                <c:pt idx="210">
                  <c:v>3.7085256748489499</c:v>
                </c:pt>
                <c:pt idx="211">
                  <c:v>3.74232580064864</c:v>
                </c:pt>
                <c:pt idx="212">
                  <c:v>3.7761583521384701</c:v>
                </c:pt>
                <c:pt idx="213">
                  <c:v>3.81002332931845</c:v>
                </c:pt>
                <c:pt idx="214">
                  <c:v>3.84392073218857</c:v>
                </c:pt>
                <c:pt idx="215">
                  <c:v>3.8778505607488403</c:v>
                </c:pt>
                <c:pt idx="216">
                  <c:v>3.9118128149992502</c:v>
                </c:pt>
                <c:pt idx="217">
                  <c:v>3.9458074949398001</c:v>
                </c:pt>
                <c:pt idx="218">
                  <c:v>3.9796447731770499</c:v>
                </c:pt>
                <c:pt idx="219">
                  <c:v>4.0134476329314097</c:v>
                </c:pt>
                <c:pt idx="220">
                  <c:v>4.0472606375721298</c:v>
                </c:pt>
                <c:pt idx="221">
                  <c:v>4.0810837870991898</c:v>
                </c:pt>
                <c:pt idx="222">
                  <c:v>4.1149170815126004</c:v>
                </c:pt>
                <c:pt idx="223">
                  <c:v>4.1487605208123499</c:v>
                </c:pt>
                <c:pt idx="224">
                  <c:v>4.18261410499845</c:v>
                </c:pt>
                <c:pt idx="225">
                  <c:v>4.2164778340709006</c:v>
                </c:pt>
                <c:pt idx="226">
                  <c:v>4.2503517080296902</c:v>
                </c:pt>
                <c:pt idx="227">
                  <c:v>4.2842357268748303</c:v>
                </c:pt>
                <c:pt idx="228">
                  <c:v>4.3181298906063201</c:v>
                </c:pt>
                <c:pt idx="229">
                  <c:v>4.3520341992241498</c:v>
                </c:pt>
                <c:pt idx="230">
                  <c:v>4.38594865272833</c:v>
                </c:pt>
                <c:pt idx="231">
                  <c:v>4.4198732511188599</c:v>
                </c:pt>
                <c:pt idx="232">
                  <c:v>4.4538079943957305</c:v>
                </c:pt>
                <c:pt idx="233">
                  <c:v>4.4877528825589401</c:v>
                </c:pt>
                <c:pt idx="234">
                  <c:v>4.52170791560851</c:v>
                </c:pt>
                <c:pt idx="235">
                  <c:v>4.5556730935444198</c:v>
                </c:pt>
                <c:pt idx="236">
                  <c:v>4.5896484163666793</c:v>
                </c:pt>
                <c:pt idx="237">
                  <c:v>4.6236338840752893</c:v>
                </c:pt>
                <c:pt idx="238">
                  <c:v>4.6574978437747898</c:v>
                </c:pt>
                <c:pt idx="239">
                  <c:v>4.6911216176472994</c:v>
                </c:pt>
                <c:pt idx="240">
                  <c:v>4.7247210763538501</c:v>
                </c:pt>
                <c:pt idx="241">
                  <c:v>5.5238135355245603</c:v>
                </c:pt>
                <c:pt idx="242">
                  <c:v>6.3051585460317794</c:v>
                </c:pt>
                <c:pt idx="243">
                  <c:v>7.06049515154431</c:v>
                </c:pt>
                <c:pt idx="244">
                  <c:v>7.7853171072987895</c:v>
                </c:pt>
                <c:pt idx="245">
                  <c:v>8.4761505762927705</c:v>
                </c:pt>
                <c:pt idx="246">
                  <c:v>9.1297047210598308</c:v>
                </c:pt>
                <c:pt idx="247">
                  <c:v>9.7479780240094396</c:v>
                </c:pt>
                <c:pt idx="248">
                  <c:v>10.3337212676334</c:v>
                </c:pt>
                <c:pt idx="249">
                  <c:v>10.8860360772545</c:v>
                </c:pt>
                <c:pt idx="250">
                  <c:v>11.404922452872601</c:v>
                </c:pt>
                <c:pt idx="251">
                  <c:v>11.8991788899535</c:v>
                </c:pt>
                <c:pt idx="252">
                  <c:v>12.365575602811401</c:v>
                </c:pt>
                <c:pt idx="253">
                  <c:v>12.803202443954401</c:v>
                </c:pt>
                <c:pt idx="254">
                  <c:v>13.2177761307982</c:v>
                </c:pt>
                <c:pt idx="255">
                  <c:v>13.614463236256899</c:v>
                </c:pt>
                <c:pt idx="256">
                  <c:v>13.988578654859301</c:v>
                </c:pt>
                <c:pt idx="257">
                  <c:v>14.340785259529401</c:v>
                </c:pt>
                <c:pt idx="258">
                  <c:v>14.682239499062501</c:v>
                </c:pt>
                <c:pt idx="259">
                  <c:v>15.006615089040301</c:v>
                </c:pt>
                <c:pt idx="260">
                  <c:v>15.313912029462701</c:v>
                </c:pt>
                <c:pt idx="261">
                  <c:v>15.609891886338501</c:v>
                </c:pt>
                <c:pt idx="262">
                  <c:v>15.895262999875401</c:v>
                </c:pt>
                <c:pt idx="263">
                  <c:v>16.167822462055</c:v>
                </c:pt>
                <c:pt idx="264">
                  <c:v>16.429841977876301</c:v>
                </c:pt>
                <c:pt idx="265">
                  <c:v>16.688616588498</c:v>
                </c:pt>
                <c:pt idx="266">
                  <c:v>16.939390575859299</c:v>
                </c:pt>
                <c:pt idx="267">
                  <c:v>17.182163939960301</c:v>
                </c:pt>
                <c:pt idx="268">
                  <c:v>17.416936680801001</c:v>
                </c:pt>
                <c:pt idx="269">
                  <c:v>17.643708798381297</c:v>
                </c:pt>
                <c:pt idx="270">
                  <c:v>17.8624802927012</c:v>
                </c:pt>
                <c:pt idx="271">
                  <c:v>19.767210454885401</c:v>
                </c:pt>
                <c:pt idx="272">
                  <c:v>20.559477701718201</c:v>
                </c:pt>
                <c:pt idx="273">
                  <c:v>21.278781818650202</c:v>
                </c:pt>
                <c:pt idx="274">
                  <c:v>21.935068217314299</c:v>
                </c:pt>
                <c:pt idx="275">
                  <c:v>22.5374564245821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ECF-4193-B9FE-6DEAD7698C50}"/>
            </c:ext>
          </c:extLst>
        </c:ser>
        <c:ser>
          <c:idx val="2"/>
          <c:order val="2"/>
          <c:tx>
            <c:strRef>
              <c:f>Taul2!$AQ$4</c:f>
              <c:strCache>
                <c:ptCount val="1"/>
                <c:pt idx="0">
                  <c:v>Rapid 300 kg/m3 (0,62)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Taul2!$AT$6:$AT$281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1.1355830760963399E-11</c:v>
                </c:pt>
                <c:pt idx="86">
                  <c:v>3.7532791245936101E-8</c:v>
                </c:pt>
                <c:pt idx="87">
                  <c:v>1.50065887375315E-6</c:v>
                </c:pt>
                <c:pt idx="88">
                  <c:v>1.5017272259360898E-5</c:v>
                </c:pt>
                <c:pt idx="89">
                  <c:v>1.2207303666491199E-4</c:v>
                </c:pt>
                <c:pt idx="90">
                  <c:v>6.5734289796465207E-4</c:v>
                </c:pt>
                <c:pt idx="91">
                  <c:v>2.2316064940057201E-3</c:v>
                </c:pt>
                <c:pt idx="92">
                  <c:v>5.5393186957342199E-3</c:v>
                </c:pt>
                <c:pt idx="93">
                  <c:v>1.1193489358207499E-2</c:v>
                </c:pt>
                <c:pt idx="94">
                  <c:v>1.9671074246758798E-2</c:v>
                </c:pt>
                <c:pt idx="95">
                  <c:v>3.1278968896263699E-2</c:v>
                </c:pt>
                <c:pt idx="96">
                  <c:v>4.6183812478242499E-2</c:v>
                </c:pt>
                <c:pt idx="97">
                  <c:v>6.4471486909573703E-2</c:v>
                </c:pt>
                <c:pt idx="98">
                  <c:v>8.6147590736935009E-2</c:v>
                </c:pt>
                <c:pt idx="99">
                  <c:v>0.11116103125677</c:v>
                </c:pt>
                <c:pt idx="100">
                  <c:v>0.13942190896447801</c:v>
                </c:pt>
                <c:pt idx="101">
                  <c:v>0.170813518158245</c:v>
                </c:pt>
                <c:pt idx="102">
                  <c:v>0.205182177690445</c:v>
                </c:pt>
                <c:pt idx="103">
                  <c:v>0.24237222155500401</c:v>
                </c:pt>
                <c:pt idx="104">
                  <c:v>0.28226245365203201</c:v>
                </c:pt>
                <c:pt idx="105">
                  <c:v>0.32468791855581502</c:v>
                </c:pt>
                <c:pt idx="106">
                  <c:v>0.369513000168395</c:v>
                </c:pt>
                <c:pt idx="107">
                  <c:v>0.41659284318495299</c:v>
                </c:pt>
                <c:pt idx="108">
                  <c:v>0.46578731139937496</c:v>
                </c:pt>
                <c:pt idx="109">
                  <c:v>0.51696204529755496</c:v>
                </c:pt>
                <c:pt idx="110">
                  <c:v>0.56998905350494</c:v>
                </c:pt>
                <c:pt idx="111">
                  <c:v>0.62474699886073404</c:v>
                </c:pt>
                <c:pt idx="112">
                  <c:v>0.68112127406618694</c:v>
                </c:pt>
                <c:pt idx="113">
                  <c:v>0.73900393228046601</c:v>
                </c:pt>
                <c:pt idx="114">
                  <c:v>0.79828834634111301</c:v>
                </c:pt>
                <c:pt idx="115">
                  <c:v>0.85888516762810896</c:v>
                </c:pt>
                <c:pt idx="116">
                  <c:v>0.92065257497342901</c:v>
                </c:pt>
                <c:pt idx="117">
                  <c:v>0.98353567267741993</c:v>
                </c:pt>
                <c:pt idx="118">
                  <c:v>1.04746864565383</c:v>
                </c:pt>
                <c:pt idx="119">
                  <c:v>1.1123797415982402</c:v>
                </c:pt>
                <c:pt idx="120">
                  <c:v>1.1782586680857099</c:v>
                </c:pt>
                <c:pt idx="121">
                  <c:v>1.2449372380536301</c:v>
                </c:pt>
                <c:pt idx="122">
                  <c:v>1.3124795375</c:v>
                </c:pt>
                <c:pt idx="123">
                  <c:v>1.3805467148502599</c:v>
                </c:pt>
                <c:pt idx="124">
                  <c:v>1.4492729252568399</c:v>
                </c:pt>
                <c:pt idx="125">
                  <c:v>1.51865816871973</c:v>
                </c:pt>
                <c:pt idx="126">
                  <c:v>1.58870244523895</c:v>
                </c:pt>
                <c:pt idx="127">
                  <c:v>1.6592312532762101</c:v>
                </c:pt>
                <c:pt idx="128">
                  <c:v>1.7301934055288899</c:v>
                </c:pt>
                <c:pt idx="129">
                  <c:v>1.8016938353385901</c:v>
                </c:pt>
                <c:pt idx="130">
                  <c:v>1.87373254270531</c:v>
                </c:pt>
                <c:pt idx="131">
                  <c:v>1.94628013158916</c:v>
                </c:pt>
                <c:pt idx="132">
                  <c:v>2.0189752533224001</c:v>
                </c:pt>
                <c:pt idx="133">
                  <c:v>2.0920601448769198</c:v>
                </c:pt>
                <c:pt idx="134">
                  <c:v>2.16553480625273</c:v>
                </c:pt>
                <c:pt idx="135">
                  <c:v>2.2393992374498097</c:v>
                </c:pt>
                <c:pt idx="136">
                  <c:v>2.3134740589681502</c:v>
                </c:pt>
                <c:pt idx="137">
                  <c:v>2.3877259901748604</c:v>
                </c:pt>
                <c:pt idx="138">
                  <c:v>2.4622504583756202</c:v>
                </c:pt>
                <c:pt idx="139">
                  <c:v>2.5370474635704201</c:v>
                </c:pt>
                <c:pt idx="140">
                  <c:v>2.6120770948550098</c:v>
                </c:pt>
                <c:pt idx="141">
                  <c:v>2.6869940188460899</c:v>
                </c:pt>
                <c:pt idx="142">
                  <c:v>2.76203477943133</c:v>
                </c:pt>
                <c:pt idx="143">
                  <c:v>2.8371993766107497</c:v>
                </c:pt>
                <c:pt idx="144">
                  <c:v>2.9124878103843299</c:v>
                </c:pt>
                <c:pt idx="145">
                  <c:v>2.9879000807520799</c:v>
                </c:pt>
                <c:pt idx="146">
                  <c:v>3.0634361877140002</c:v>
                </c:pt>
                <c:pt idx="147">
                  <c:v>3.1390961312700902</c:v>
                </c:pt>
                <c:pt idx="148">
                  <c:v>3.2148799114203501</c:v>
                </c:pt>
                <c:pt idx="149">
                  <c:v>3.2907447576859004</c:v>
                </c:pt>
                <c:pt idx="150">
                  <c:v>3.3664480107154597</c:v>
                </c:pt>
                <c:pt idx="151">
                  <c:v>3.4422111446370902</c:v>
                </c:pt>
                <c:pt idx="152">
                  <c:v>3.51803415945077</c:v>
                </c:pt>
                <c:pt idx="153">
                  <c:v>3.59391705515652</c:v>
                </c:pt>
                <c:pt idx="154">
                  <c:v>3.6698598317543198</c:v>
                </c:pt>
                <c:pt idx="155">
                  <c:v>3.7458624892441796</c:v>
                </c:pt>
                <c:pt idx="156">
                  <c:v>3.8219250276261096</c:v>
                </c:pt>
                <c:pt idx="157">
                  <c:v>3.8980474469001001</c:v>
                </c:pt>
                <c:pt idx="158">
                  <c:v>3.97416918853455</c:v>
                </c:pt>
                <c:pt idx="159">
                  <c:v>4.0500247024836797</c:v>
                </c:pt>
                <c:pt idx="160">
                  <c:v>4.1258651870704499</c:v>
                </c:pt>
                <c:pt idx="161">
                  <c:v>4.2016906422948797</c:v>
                </c:pt>
                <c:pt idx="162">
                  <c:v>4.2775010681569503</c:v>
                </c:pt>
                <c:pt idx="163">
                  <c:v>4.3532964646566699</c:v>
                </c:pt>
                <c:pt idx="164">
                  <c:v>4.4290768317940401</c:v>
                </c:pt>
                <c:pt idx="165">
                  <c:v>4.5048421695690708</c:v>
                </c:pt>
                <c:pt idx="166">
                  <c:v>4.5805924779817397</c:v>
                </c:pt>
                <c:pt idx="167">
                  <c:v>4.6562767778542602</c:v>
                </c:pt>
                <c:pt idx="168">
                  <c:v>4.7317181246961404</c:v>
                </c:pt>
                <c:pt idx="169">
                  <c:v>4.8070907222420098</c:v>
                </c:pt>
                <c:pt idx="170">
                  <c:v>4.8823945704918597</c:v>
                </c:pt>
                <c:pt idx="171">
                  <c:v>4.9576296694456996</c:v>
                </c:pt>
                <c:pt idx="172">
                  <c:v>5.0327960191035199</c:v>
                </c:pt>
                <c:pt idx="173">
                  <c:v>5.1078936194653295</c:v>
                </c:pt>
                <c:pt idx="174">
                  <c:v>5.1829224705311301</c:v>
                </c:pt>
                <c:pt idx="175">
                  <c:v>5.2578825723009102</c:v>
                </c:pt>
                <c:pt idx="176">
                  <c:v>5.3326994284378806</c:v>
                </c:pt>
                <c:pt idx="177">
                  <c:v>5.4071652902215801</c:v>
                </c:pt>
                <c:pt idx="178">
                  <c:v>5.4814940856658199</c:v>
                </c:pt>
                <c:pt idx="179">
                  <c:v>5.5556858147706203</c:v>
                </c:pt>
                <c:pt idx="180">
                  <c:v>5.6297404775359601</c:v>
                </c:pt>
                <c:pt idx="181">
                  <c:v>5.7036580739618499</c:v>
                </c:pt>
                <c:pt idx="182">
                  <c:v>5.7774386040482799</c:v>
                </c:pt>
                <c:pt idx="183">
                  <c:v>5.85108206779526</c:v>
                </c:pt>
                <c:pt idx="184">
                  <c:v>5.92458846520279</c:v>
                </c:pt>
                <c:pt idx="185">
                  <c:v>5.9979577962708701</c:v>
                </c:pt>
                <c:pt idx="186">
                  <c:v>6.0711900609994993</c:v>
                </c:pt>
                <c:pt idx="187">
                  <c:v>6.1442852593886705</c:v>
                </c:pt>
                <c:pt idx="188">
                  <c:v>6.21724339143839</c:v>
                </c:pt>
                <c:pt idx="189">
                  <c:v>6.2900644571486604</c:v>
                </c:pt>
                <c:pt idx="190">
                  <c:v>6.3627484565194798</c:v>
                </c:pt>
                <c:pt idx="191">
                  <c:v>6.4352953895508396</c:v>
                </c:pt>
                <c:pt idx="192">
                  <c:v>6.5077052562427502</c:v>
                </c:pt>
                <c:pt idx="193">
                  <c:v>6.57997805659521</c:v>
                </c:pt>
                <c:pt idx="194">
                  <c:v>6.6520375512564502</c:v>
                </c:pt>
                <c:pt idx="195">
                  <c:v>6.7237612565729403</c:v>
                </c:pt>
                <c:pt idx="196">
                  <c:v>6.7953197431811398</c:v>
                </c:pt>
                <c:pt idx="197">
                  <c:v>6.8667130110810604</c:v>
                </c:pt>
                <c:pt idx="198">
                  <c:v>6.9379410602727001</c:v>
                </c:pt>
                <c:pt idx="199">
                  <c:v>7.0090038907560608</c:v>
                </c:pt>
                <c:pt idx="200">
                  <c:v>7.0799015025311398</c:v>
                </c:pt>
                <c:pt idx="201">
                  <c:v>7.1506338955979407</c:v>
                </c:pt>
                <c:pt idx="202">
                  <c:v>7.2212010699564599</c:v>
                </c:pt>
                <c:pt idx="203">
                  <c:v>7.2916030256066904</c:v>
                </c:pt>
                <c:pt idx="204">
                  <c:v>7.3618397625486596</c:v>
                </c:pt>
                <c:pt idx="205">
                  <c:v>7.4319112807823302</c:v>
                </c:pt>
                <c:pt idx="206">
                  <c:v>7.5018175803077298</c:v>
                </c:pt>
                <c:pt idx="207">
                  <c:v>7.5715586611248495</c:v>
                </c:pt>
                <c:pt idx="208">
                  <c:v>7.6411345232336902</c:v>
                </c:pt>
                <c:pt idx="209">
                  <c:v>7.7105451666342404</c:v>
                </c:pt>
                <c:pt idx="210">
                  <c:v>7.7797905913265195</c:v>
                </c:pt>
                <c:pt idx="211">
                  <c:v>7.8488707973105196</c:v>
                </c:pt>
                <c:pt idx="212">
                  <c:v>7.9176133295239497</c:v>
                </c:pt>
                <c:pt idx="213">
                  <c:v>7.9858443520937303</c:v>
                </c:pt>
                <c:pt idx="214">
                  <c:v>8.0538573683816796</c:v>
                </c:pt>
                <c:pt idx="215">
                  <c:v>8.1216523783877612</c:v>
                </c:pt>
                <c:pt idx="216">
                  <c:v>8.1892293821119999</c:v>
                </c:pt>
                <c:pt idx="217">
                  <c:v>8.2565883795543797</c:v>
                </c:pt>
                <c:pt idx="218">
                  <c:v>8.3237293707149203</c:v>
                </c:pt>
                <c:pt idx="219">
                  <c:v>8.3906523555936001</c:v>
                </c:pt>
                <c:pt idx="220">
                  <c:v>8.4573573341904389</c:v>
                </c:pt>
                <c:pt idx="221">
                  <c:v>8.5238443065054188</c:v>
                </c:pt>
                <c:pt idx="222">
                  <c:v>8.5901132725385505</c:v>
                </c:pt>
                <c:pt idx="223">
                  <c:v>8.6561642322898305</c:v>
                </c:pt>
                <c:pt idx="224">
                  <c:v>8.7219971857592586</c:v>
                </c:pt>
                <c:pt idx="225">
                  <c:v>8.7876121329468297</c:v>
                </c:pt>
                <c:pt idx="226">
                  <c:v>8.8530090738525598</c:v>
                </c:pt>
                <c:pt idx="227">
                  <c:v>8.9181880084764398</c:v>
                </c:pt>
                <c:pt idx="228">
                  <c:v>8.9831489368184592</c:v>
                </c:pt>
                <c:pt idx="229">
                  <c:v>9.047891858878641</c:v>
                </c:pt>
                <c:pt idx="230">
                  <c:v>9.1124167746569604</c:v>
                </c:pt>
                <c:pt idx="231">
                  <c:v>9.1767236841534299</c:v>
                </c:pt>
                <c:pt idx="232">
                  <c:v>9.2408125873680511</c:v>
                </c:pt>
                <c:pt idx="233">
                  <c:v>9.3046834843008206</c:v>
                </c:pt>
                <c:pt idx="234">
                  <c:v>9.3683363749517401</c:v>
                </c:pt>
                <c:pt idx="235">
                  <c:v>9.4317712593208096</c:v>
                </c:pt>
                <c:pt idx="236">
                  <c:v>9.4949881374080292</c:v>
                </c:pt>
                <c:pt idx="237">
                  <c:v>9.5579870092133898</c:v>
                </c:pt>
                <c:pt idx="238">
                  <c:v>9.6207678747369112</c:v>
                </c:pt>
                <c:pt idx="239">
                  <c:v>9.6833307339785701</c:v>
                </c:pt>
                <c:pt idx="240">
                  <c:v>9.7456755869383791</c:v>
                </c:pt>
                <c:pt idx="241">
                  <c:v>11.175318893153801</c:v>
                </c:pt>
                <c:pt idx="242">
                  <c:v>12.478020732728201</c:v>
                </c:pt>
                <c:pt idx="243">
                  <c:v>13.658083934458901</c:v>
                </c:pt>
                <c:pt idx="244">
                  <c:v>14.722964868656</c:v>
                </c:pt>
                <c:pt idx="245">
                  <c:v>15.6797880630061</c:v>
                </c:pt>
                <c:pt idx="246">
                  <c:v>16.542753205134201</c:v>
                </c:pt>
                <c:pt idx="247">
                  <c:v>17.329787294683097</c:v>
                </c:pt>
                <c:pt idx="248">
                  <c:v>18.052158877954</c:v>
                </c:pt>
                <c:pt idx="249">
                  <c:v>18.7048828721258</c:v>
                </c:pt>
                <c:pt idx="250">
                  <c:v>19.307182081680399</c:v>
                </c:pt>
                <c:pt idx="251">
                  <c:v>19.859858576347701</c:v>
                </c:pt>
                <c:pt idx="252">
                  <c:v>20.3573614624862</c:v>
                </c:pt>
                <c:pt idx="253">
                  <c:v>20.8225123761991</c:v>
                </c:pt>
                <c:pt idx="254">
                  <c:v>21.2556665447669</c:v>
                </c:pt>
                <c:pt idx="255">
                  <c:v>21.650548245271299</c:v>
                </c:pt>
                <c:pt idx="256">
                  <c:v>22.0234748956847</c:v>
                </c:pt>
                <c:pt idx="257">
                  <c:v>22.374285065157302</c:v>
                </c:pt>
                <c:pt idx="258">
                  <c:v>22.6987106461773</c:v>
                </c:pt>
                <c:pt idx="259">
                  <c:v>23.007827538803397</c:v>
                </c:pt>
                <c:pt idx="260">
                  <c:v>23.301251643773298</c:v>
                </c:pt>
                <c:pt idx="261">
                  <c:v>23.576230770698199</c:v>
                </c:pt>
                <c:pt idx="262">
                  <c:v>23.840124479682199</c:v>
                </c:pt>
                <c:pt idx="263">
                  <c:v>24.092499894062001</c:v>
                </c:pt>
                <c:pt idx="264">
                  <c:v>24.331622161365701</c:v>
                </c:pt>
                <c:pt idx="265">
                  <c:v>24.564914550136102</c:v>
                </c:pt>
                <c:pt idx="266">
                  <c:v>24.791765852483898</c:v>
                </c:pt>
                <c:pt idx="267">
                  <c:v>25.010518568126702</c:v>
                </c:pt>
                <c:pt idx="268">
                  <c:v>25.221172697064702</c:v>
                </c:pt>
                <c:pt idx="269">
                  <c:v>25.423728239297798</c:v>
                </c:pt>
                <c:pt idx="270">
                  <c:v>25.618185194826001</c:v>
                </c:pt>
                <c:pt idx="271">
                  <c:v>27.2900540065129</c:v>
                </c:pt>
                <c:pt idx="272">
                  <c:v>27.975452576351898</c:v>
                </c:pt>
                <c:pt idx="273">
                  <c:v>28.589235130319498</c:v>
                </c:pt>
                <c:pt idx="274">
                  <c:v>29.147241025555001</c:v>
                </c:pt>
                <c:pt idx="275">
                  <c:v>29.654446026873202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ECF-4193-B9FE-6DEAD7698C50}"/>
            </c:ext>
          </c:extLst>
        </c:ser>
        <c:ser>
          <c:idx val="3"/>
          <c:order val="3"/>
          <c:tx>
            <c:strRef>
              <c:f>Taul2!$BF$4</c:f>
              <c:strCache>
                <c:ptCount val="1"/>
                <c:pt idx="0">
                  <c:v>Rapid 340 kg/m3 (0,55)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Taul2!$BI$6:$BI$281</c:f>
              <c:numCache>
                <c:formatCode>0.0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1.2176745272796199E-16</c:v>
                </c:pt>
                <c:pt idx="74">
                  <c:v>5.8079082001746101E-16</c:v>
                </c:pt>
                <c:pt idx="75">
                  <c:v>4.0086719991273705E-8</c:v>
                </c:pt>
                <c:pt idx="76">
                  <c:v>2.9620694391399402E-6</c:v>
                </c:pt>
                <c:pt idx="77">
                  <c:v>3.7859487268705797E-5</c:v>
                </c:pt>
                <c:pt idx="78">
                  <c:v>3.7448022235145697E-4</c:v>
                </c:pt>
                <c:pt idx="79">
                  <c:v>2.0677462907361002E-3</c:v>
                </c:pt>
                <c:pt idx="80">
                  <c:v>6.7339879506461706E-3</c:v>
                </c:pt>
                <c:pt idx="81">
                  <c:v>1.5873909407975E-2</c:v>
                </c:pt>
                <c:pt idx="82">
                  <c:v>3.0498664777818603E-2</c:v>
                </c:pt>
                <c:pt idx="83">
                  <c:v>5.1145214036876302E-2</c:v>
                </c:pt>
                <c:pt idx="84">
                  <c:v>7.8038176854552291E-2</c:v>
                </c:pt>
                <c:pt idx="85">
                  <c:v>0.111162837715109</c:v>
                </c:pt>
                <c:pt idx="86">
                  <c:v>0.15034237556236699</c:v>
                </c:pt>
                <c:pt idx="87">
                  <c:v>0.19525674287758402</c:v>
                </c:pt>
                <c:pt idx="88">
                  <c:v>0.245590000621422</c:v>
                </c:pt>
                <c:pt idx="89">
                  <c:v>0.30099477874888397</c:v>
                </c:pt>
                <c:pt idx="90">
                  <c:v>0.361103230018197</c:v>
                </c:pt>
                <c:pt idx="91">
                  <c:v>0.42555049000353301</c:v>
                </c:pt>
                <c:pt idx="92">
                  <c:v>0.493977022672488</c:v>
                </c:pt>
                <c:pt idx="93">
                  <c:v>0.56603330335818303</c:v>
                </c:pt>
                <c:pt idx="94">
                  <c:v>0.64141629808443601</c:v>
                </c:pt>
                <c:pt idx="95">
                  <c:v>0.71983112579394204</c:v>
                </c:pt>
                <c:pt idx="96">
                  <c:v>0.80100392905616091</c:v>
                </c:pt>
                <c:pt idx="97">
                  <c:v>0.884672372382038</c:v>
                </c:pt>
                <c:pt idx="98">
                  <c:v>0.97060298061134098</c:v>
                </c:pt>
                <c:pt idx="99">
                  <c:v>1.0585525328093199</c:v>
                </c:pt>
                <c:pt idx="100">
                  <c:v>1.14829973102147</c:v>
                </c:pt>
                <c:pt idx="101">
                  <c:v>1.2397035616390499</c:v>
                </c:pt>
                <c:pt idx="102">
                  <c:v>1.3326687185171</c:v>
                </c:pt>
                <c:pt idx="103">
                  <c:v>1.4269814166575201</c:v>
                </c:pt>
                <c:pt idx="104">
                  <c:v>1.5225092435285099</c:v>
                </c:pt>
                <c:pt idx="105">
                  <c:v>1.61912499579722</c:v>
                </c:pt>
                <c:pt idx="106">
                  <c:v>1.7165604335351401</c:v>
                </c:pt>
                <c:pt idx="107">
                  <c:v>1.8148984808787898</c:v>
                </c:pt>
                <c:pt idx="108">
                  <c:v>1.9140298357057899</c:v>
                </c:pt>
                <c:pt idx="109">
                  <c:v>2.0137667192590301</c:v>
                </c:pt>
                <c:pt idx="110">
                  <c:v>2.1142343366032099</c:v>
                </c:pt>
                <c:pt idx="111">
                  <c:v>2.21528409723172</c:v>
                </c:pt>
                <c:pt idx="112">
                  <c:v>2.3167001715130002</c:v>
                </c:pt>
                <c:pt idx="113">
                  <c:v>2.4186327922844204</c:v>
                </c:pt>
                <c:pt idx="114">
                  <c:v>2.5209525407311801</c:v>
                </c:pt>
                <c:pt idx="115">
                  <c:v>2.6235010306573798</c:v>
                </c:pt>
                <c:pt idx="116">
                  <c:v>2.7263940798685002</c:v>
                </c:pt>
                <c:pt idx="117">
                  <c:v>2.82945370011024</c:v>
                </c:pt>
                <c:pt idx="118">
                  <c:v>2.93249750013665</c:v>
                </c:pt>
                <c:pt idx="119">
                  <c:v>3.0356667124306003</c:v>
                </c:pt>
                <c:pt idx="120">
                  <c:v>3.1389613369920899</c:v>
                </c:pt>
                <c:pt idx="121">
                  <c:v>3.24238137382113</c:v>
                </c:pt>
                <c:pt idx="122">
                  <c:v>3.3459268229177099</c:v>
                </c:pt>
                <c:pt idx="123">
                  <c:v>3.4494379967789301</c:v>
                </c:pt>
                <c:pt idx="124">
                  <c:v>3.55286404604926</c:v>
                </c:pt>
                <c:pt idx="125">
                  <c:v>3.65632301571187</c:v>
                </c:pt>
                <c:pt idx="126">
                  <c:v>3.75981490576675</c:v>
                </c:pt>
                <c:pt idx="127">
                  <c:v>3.86333971621392</c:v>
                </c:pt>
                <c:pt idx="128">
                  <c:v>3.96689744705336</c:v>
                </c:pt>
                <c:pt idx="129">
                  <c:v>4.0702870913431601</c:v>
                </c:pt>
                <c:pt idx="130">
                  <c:v>4.1734903831913401</c:v>
                </c:pt>
                <c:pt idx="131">
                  <c:v>4.2766231872190898</c:v>
                </c:pt>
                <c:pt idx="132">
                  <c:v>4.3796855034264199</c:v>
                </c:pt>
                <c:pt idx="133">
                  <c:v>4.4826773318133295</c:v>
                </c:pt>
                <c:pt idx="134">
                  <c:v>4.5855986723798106</c:v>
                </c:pt>
                <c:pt idx="135">
                  <c:v>4.6883058825235198</c:v>
                </c:pt>
                <c:pt idx="136">
                  <c:v>4.7908125015460303</c:v>
                </c:pt>
                <c:pt idx="137">
                  <c:v>4.8931822826493994</c:v>
                </c:pt>
                <c:pt idx="138">
                  <c:v>4.9954152258336304</c:v>
                </c:pt>
                <c:pt idx="139">
                  <c:v>5.0975113310987101</c:v>
                </c:pt>
                <c:pt idx="140">
                  <c:v>5.1994705984446599</c:v>
                </c:pt>
                <c:pt idx="141">
                  <c:v>5.3011355216945297</c:v>
                </c:pt>
                <c:pt idx="142">
                  <c:v>5.4025451393067208</c:v>
                </c:pt>
                <c:pt idx="143">
                  <c:v>5.5037520113434999</c:v>
                </c:pt>
                <c:pt idx="144">
                  <c:v>5.60475613780486</c:v>
                </c:pt>
                <c:pt idx="145">
                  <c:v>5.7055575186908092</c:v>
                </c:pt>
                <c:pt idx="146">
                  <c:v>5.8061561540013402</c:v>
                </c:pt>
                <c:pt idx="147">
                  <c:v>5.90655204373647</c:v>
                </c:pt>
                <c:pt idx="148">
                  <c:v>6.0067451878961693</c:v>
                </c:pt>
                <c:pt idx="149">
                  <c:v>6.1067355864804602</c:v>
                </c:pt>
                <c:pt idx="150">
                  <c:v>6.2065232394893401</c:v>
                </c:pt>
                <c:pt idx="151">
                  <c:v>6.30610814692281</c:v>
                </c:pt>
                <c:pt idx="152">
                  <c:v>6.4054903087808599</c:v>
                </c:pt>
                <c:pt idx="153">
                  <c:v>6.5045808735506796</c:v>
                </c:pt>
                <c:pt idx="154">
                  <c:v>6.6034366057777794</c:v>
                </c:pt>
                <c:pt idx="155">
                  <c:v>6.7020729789359894</c:v>
                </c:pt>
                <c:pt idx="156">
                  <c:v>6.8004899930253107</c:v>
                </c:pt>
                <c:pt idx="157">
                  <c:v>6.8986876480457298</c:v>
                </c:pt>
                <c:pt idx="158">
                  <c:v>6.9966659439972707</c:v>
                </c:pt>
                <c:pt idx="159">
                  <c:v>7.0944248808799095</c:v>
                </c:pt>
                <c:pt idx="160">
                  <c:v>7.1919644586936595</c:v>
                </c:pt>
                <c:pt idx="161">
                  <c:v>7.2892846774385198</c:v>
                </c:pt>
                <c:pt idx="162">
                  <c:v>7.3863855371144798</c:v>
                </c:pt>
                <c:pt idx="163">
                  <c:v>7.4832670377215607</c:v>
                </c:pt>
                <c:pt idx="164">
                  <c:v>7.5799291792597394</c:v>
                </c:pt>
                <c:pt idx="165">
                  <c:v>7.6760923133007992</c:v>
                </c:pt>
                <c:pt idx="166">
                  <c:v>7.7719812884351205</c:v>
                </c:pt>
                <c:pt idx="167">
                  <c:v>7.8676057242731998</c:v>
                </c:pt>
                <c:pt idx="168">
                  <c:v>7.9629656208150399</c:v>
                </c:pt>
                <c:pt idx="169">
                  <c:v>8.0580609780606505</c:v>
                </c:pt>
                <c:pt idx="170">
                  <c:v>8.1528917960100209</c:v>
                </c:pt>
                <c:pt idx="171">
                  <c:v>8.2474580746631503</c:v>
                </c:pt>
                <c:pt idx="172">
                  <c:v>8.3417598140200493</c:v>
                </c:pt>
                <c:pt idx="173">
                  <c:v>8.4357970140807108</c:v>
                </c:pt>
                <c:pt idx="174">
                  <c:v>8.5295696748451402</c:v>
                </c:pt>
                <c:pt idx="175">
                  <c:v>8.6230777963133303</c:v>
                </c:pt>
                <c:pt idx="176">
                  <c:v>8.71632137848529</c:v>
                </c:pt>
                <c:pt idx="177">
                  <c:v>8.8093004213610104</c:v>
                </c:pt>
                <c:pt idx="178">
                  <c:v>8.9020149249404898</c:v>
                </c:pt>
                <c:pt idx="179">
                  <c:v>8.9944648892237389</c:v>
                </c:pt>
                <c:pt idx="180">
                  <c:v>9.0866503142107504</c:v>
                </c:pt>
                <c:pt idx="181">
                  <c:v>9.1785711999015192</c:v>
                </c:pt>
                <c:pt idx="182">
                  <c:v>9.2702275462960699</c:v>
                </c:pt>
                <c:pt idx="183">
                  <c:v>9.3616193533943708</c:v>
                </c:pt>
                <c:pt idx="184">
                  <c:v>9.4527466211964306</c:v>
                </c:pt>
                <c:pt idx="185">
                  <c:v>9.54360934970226</c:v>
                </c:pt>
                <c:pt idx="186">
                  <c:v>9.6342075389118609</c:v>
                </c:pt>
                <c:pt idx="187">
                  <c:v>9.7245411888252207</c:v>
                </c:pt>
                <c:pt idx="188">
                  <c:v>9.814571873224029</c:v>
                </c:pt>
                <c:pt idx="189">
                  <c:v>9.9041842624792409</c:v>
                </c:pt>
                <c:pt idx="190">
                  <c:v>9.9935168441892301</c:v>
                </c:pt>
                <c:pt idx="191">
                  <c:v>10.082569618353899</c:v>
                </c:pt>
                <c:pt idx="192">
                  <c:v>10.1713425849735</c:v>
                </c:pt>
                <c:pt idx="193">
                  <c:v>10.2598357440478</c:v>
                </c:pt>
                <c:pt idx="194">
                  <c:v>10.348049095576801</c:v>
                </c:pt>
                <c:pt idx="195">
                  <c:v>10.435982639560699</c:v>
                </c:pt>
                <c:pt idx="196">
                  <c:v>10.523636375999299</c:v>
                </c:pt>
                <c:pt idx="197">
                  <c:v>10.6110103048927</c:v>
                </c:pt>
                <c:pt idx="198">
                  <c:v>10.6981044262408</c:v>
                </c:pt>
                <c:pt idx="199">
                  <c:v>10.7849187400438</c:v>
                </c:pt>
                <c:pt idx="200">
                  <c:v>10.871453246301501</c:v>
                </c:pt>
                <c:pt idx="201">
                  <c:v>10.957707945013899</c:v>
                </c:pt>
                <c:pt idx="202">
                  <c:v>11.043682836181199</c:v>
                </c:pt>
                <c:pt idx="203">
                  <c:v>11.129377919803201</c:v>
                </c:pt>
                <c:pt idx="204">
                  <c:v>11.214793195879901</c:v>
                </c:pt>
                <c:pt idx="205">
                  <c:v>11.2999286644115</c:v>
                </c:pt>
                <c:pt idx="206">
                  <c:v>11.384784325397801</c:v>
                </c:pt>
                <c:pt idx="207">
                  <c:v>11.469360178838899</c:v>
                </c:pt>
                <c:pt idx="208">
                  <c:v>11.5536562247348</c:v>
                </c:pt>
                <c:pt idx="209">
                  <c:v>11.6376724630854</c:v>
                </c:pt>
                <c:pt idx="210">
                  <c:v>11.7214088938908</c:v>
                </c:pt>
                <c:pt idx="211">
                  <c:v>11.804865517151001</c:v>
                </c:pt>
                <c:pt idx="212">
                  <c:v>11.8879009849464</c:v>
                </c:pt>
                <c:pt idx="213">
                  <c:v>11.9704694121387</c:v>
                </c:pt>
                <c:pt idx="214">
                  <c:v>12.052732427499599</c:v>
                </c:pt>
                <c:pt idx="215">
                  <c:v>12.134690031029301</c:v>
                </c:pt>
                <c:pt idx="216">
                  <c:v>12.2163422227278</c:v>
                </c:pt>
                <c:pt idx="217">
                  <c:v>12.297689002595</c:v>
                </c:pt>
                <c:pt idx="218">
                  <c:v>12.378730370630899</c:v>
                </c:pt>
                <c:pt idx="219">
                  <c:v>12.4594663268355</c:v>
                </c:pt>
                <c:pt idx="220">
                  <c:v>12.539896871208901</c:v>
                </c:pt>
                <c:pt idx="221">
                  <c:v>12.620022003750901</c:v>
                </c:pt>
                <c:pt idx="222">
                  <c:v>12.6998417244618</c:v>
                </c:pt>
                <c:pt idx="223">
                  <c:v>12.779356033341299</c:v>
                </c:pt>
                <c:pt idx="224">
                  <c:v>12.858564930389599</c:v>
                </c:pt>
                <c:pt idx="225">
                  <c:v>12.937468415606599</c:v>
                </c:pt>
                <c:pt idx="226">
                  <c:v>13.016066488992299</c:v>
                </c:pt>
                <c:pt idx="227">
                  <c:v>13.094359150546801</c:v>
                </c:pt>
                <c:pt idx="228">
                  <c:v>13.172346400269999</c:v>
                </c:pt>
                <c:pt idx="229">
                  <c:v>13.250028238161899</c:v>
                </c:pt>
                <c:pt idx="230">
                  <c:v>13.3274046642226</c:v>
                </c:pt>
                <c:pt idx="231">
                  <c:v>13.404475678452</c:v>
                </c:pt>
                <c:pt idx="232">
                  <c:v>13.481241280850099</c:v>
                </c:pt>
                <c:pt idx="233">
                  <c:v>13.5577014714169</c:v>
                </c:pt>
                <c:pt idx="234">
                  <c:v>13.633856250152501</c:v>
                </c:pt>
                <c:pt idx="235">
                  <c:v>13.7097056170568</c:v>
                </c:pt>
                <c:pt idx="236">
                  <c:v>13.785249572129802</c:v>
                </c:pt>
                <c:pt idx="237">
                  <c:v>13.8604881153716</c:v>
                </c:pt>
                <c:pt idx="238">
                  <c:v>13.9354212467821</c:v>
                </c:pt>
                <c:pt idx="239">
                  <c:v>14.0100489663613</c:v>
                </c:pt>
                <c:pt idx="240">
                  <c:v>14.0843712741093</c:v>
                </c:pt>
                <c:pt idx="241">
                  <c:v>15.779722028453801</c:v>
                </c:pt>
                <c:pt idx="242">
                  <c:v>17.320296272747299</c:v>
                </c:pt>
                <c:pt idx="243">
                  <c:v>18.704284909784203</c:v>
                </c:pt>
                <c:pt idx="244">
                  <c:v>19.955798065944702</c:v>
                </c:pt>
                <c:pt idx="245">
                  <c:v>21.071888438639</c:v>
                </c:pt>
                <c:pt idx="246">
                  <c:v>22.079708871112999</c:v>
                </c:pt>
                <c:pt idx="247">
                  <c:v>22.975746393666402</c:v>
                </c:pt>
                <c:pt idx="248">
                  <c:v>23.787110055510801</c:v>
                </c:pt>
                <c:pt idx="249">
                  <c:v>24.510111745091798</c:v>
                </c:pt>
                <c:pt idx="250">
                  <c:v>25.168916685307398</c:v>
                </c:pt>
                <c:pt idx="251">
                  <c:v>25.7601410641904</c:v>
                </c:pt>
                <c:pt idx="252">
                  <c:v>26.3033065860552</c:v>
                </c:pt>
                <c:pt idx="253">
                  <c:v>26.798846405233903</c:v>
                </c:pt>
                <c:pt idx="254">
                  <c:v>27.270149748443099</c:v>
                </c:pt>
                <c:pt idx="255">
                  <c:v>27.707521716149</c:v>
                </c:pt>
                <c:pt idx="256">
                  <c:v>28.110962308351503</c:v>
                </c:pt>
                <c:pt idx="257">
                  <c:v>28.4872121467019</c:v>
                </c:pt>
                <c:pt idx="258">
                  <c:v>28.846762606094302</c:v>
                </c:pt>
                <c:pt idx="259">
                  <c:v>29.1807941019458</c:v>
                </c:pt>
                <c:pt idx="260">
                  <c:v>29.489306634256199</c:v>
                </c:pt>
                <c:pt idx="261">
                  <c:v>29.780492083587699</c:v>
                </c:pt>
                <c:pt idx="262">
                  <c:v>30.064323240049298</c:v>
                </c:pt>
                <c:pt idx="263">
                  <c:v>30.331753222579</c:v>
                </c:pt>
                <c:pt idx="264">
                  <c:v>30.582782031176801</c:v>
                </c:pt>
                <c:pt idx="265">
                  <c:v>30.822898469363203</c:v>
                </c:pt>
                <c:pt idx="266">
                  <c:v>31.057259706404</c:v>
                </c:pt>
                <c:pt idx="267">
                  <c:v>31.280723374247</c:v>
                </c:pt>
                <c:pt idx="268">
                  <c:v>31.493289472891902</c:v>
                </c:pt>
                <c:pt idx="269">
                  <c:v>31.699929545531102</c:v>
                </c:pt>
                <c:pt idx="270">
                  <c:v>31.9041620489871</c:v>
                </c:pt>
                <c:pt idx="271">
                  <c:v>33.634367907523604</c:v>
                </c:pt>
                <c:pt idx="272">
                  <c:v>34.336890922974604</c:v>
                </c:pt>
                <c:pt idx="273">
                  <c:v>34.9648157421028</c:v>
                </c:pt>
                <c:pt idx="274">
                  <c:v>35.5356917371573</c:v>
                </c:pt>
                <c:pt idx="275">
                  <c:v>36.054884886499195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ECF-4193-B9FE-6DEAD7698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08432"/>
        <c:axId val="967411384"/>
      </c:scatterChart>
      <c:valAx>
        <c:axId val="967408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1384"/>
        <c:crosses val="autoZero"/>
        <c:crossBetween val="midCat"/>
      </c:valAx>
      <c:valAx>
        <c:axId val="96741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Puristuslujuus</a:t>
                </a:r>
                <a:r>
                  <a:rPr lang="fi-FI" baseline="0"/>
                  <a:t> MPa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08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Lämmönkehitys</a:t>
            </a:r>
            <a:r>
              <a:rPr lang="fi-FI" baseline="0"/>
              <a:t> (10 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Taul2!$M$4</c:f>
              <c:strCache>
                <c:ptCount val="1"/>
                <c:pt idx="0">
                  <c:v>Plus 280 kg/m3 (0,65)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Taul2!$M$6:$M$281</c:f>
              <c:numCache>
                <c:formatCode>0</c:formatCode>
                <c:ptCount val="276"/>
                <c:pt idx="0">
                  <c:v>17.999607327167801</c:v>
                </c:pt>
                <c:pt idx="1">
                  <c:v>18.024276951195802</c:v>
                </c:pt>
                <c:pt idx="2">
                  <c:v>18.035528234101299</c:v>
                </c:pt>
                <c:pt idx="3">
                  <c:v>17.985046602740599</c:v>
                </c:pt>
                <c:pt idx="4">
                  <c:v>17.893581699813002</c:v>
                </c:pt>
                <c:pt idx="5">
                  <c:v>17.7570660273134</c:v>
                </c:pt>
                <c:pt idx="6">
                  <c:v>17.609977646458699</c:v>
                </c:pt>
                <c:pt idx="7">
                  <c:v>17.4442210106019</c:v>
                </c:pt>
                <c:pt idx="8">
                  <c:v>17.267810339876601</c:v>
                </c:pt>
                <c:pt idx="9">
                  <c:v>17.111172623151401</c:v>
                </c:pt>
                <c:pt idx="10">
                  <c:v>16.9578898766453</c:v>
                </c:pt>
                <c:pt idx="11">
                  <c:v>16.8079621003582</c:v>
                </c:pt>
                <c:pt idx="12">
                  <c:v>16.661389294290299</c:v>
                </c:pt>
                <c:pt idx="13">
                  <c:v>16.518995961689999</c:v>
                </c:pt>
                <c:pt idx="14">
                  <c:v>16.384472864539099</c:v>
                </c:pt>
                <c:pt idx="15">
                  <c:v>16.254947153228802</c:v>
                </c:pt>
                <c:pt idx="16">
                  <c:v>16.130418827759101</c:v>
                </c:pt>
                <c:pt idx="17">
                  <c:v>16.010887888130199</c:v>
                </c:pt>
                <c:pt idx="18">
                  <c:v>15.896173789940001</c:v>
                </c:pt>
                <c:pt idx="19">
                  <c:v>15.783266490010799</c:v>
                </c:pt>
                <c:pt idx="20">
                  <c:v>15.6742784179471</c:v>
                </c:pt>
                <c:pt idx="21">
                  <c:v>15.569209573749101</c:v>
                </c:pt>
                <c:pt idx="22">
                  <c:v>15.468059957416701</c:v>
                </c:pt>
                <c:pt idx="23">
                  <c:v>15.370829568949899</c:v>
                </c:pt>
                <c:pt idx="24">
                  <c:v>15.277518408348801</c:v>
                </c:pt>
                <c:pt idx="25">
                  <c:v>15.1881264756134</c:v>
                </c:pt>
                <c:pt idx="26">
                  <c:v>15.102653770743499</c:v>
                </c:pt>
                <c:pt idx="27">
                  <c:v>15.0211002937393</c:v>
                </c:pt>
                <c:pt idx="28">
                  <c:v>14.943466044600701</c:v>
                </c:pt>
                <c:pt idx="29">
                  <c:v>14.862032826927299</c:v>
                </c:pt>
                <c:pt idx="30">
                  <c:v>14.781222389112701</c:v>
                </c:pt>
                <c:pt idx="31">
                  <c:v>14.7026208644169</c:v>
                </c:pt>
                <c:pt idx="32">
                  <c:v>14.626228252840001</c:v>
                </c:pt>
                <c:pt idx="33">
                  <c:v>14.552044554381901</c:v>
                </c:pt>
                <c:pt idx="34">
                  <c:v>14.480069769042601</c:v>
                </c:pt>
                <c:pt idx="35">
                  <c:v>14.410303896822199</c:v>
                </c:pt>
                <c:pt idx="36">
                  <c:v>14.3427469377205</c:v>
                </c:pt>
                <c:pt idx="37">
                  <c:v>14.277398891737599</c:v>
                </c:pt>
                <c:pt idx="38">
                  <c:v>14.2142597588737</c:v>
                </c:pt>
                <c:pt idx="39">
                  <c:v>14.149264371309499</c:v>
                </c:pt>
                <c:pt idx="40">
                  <c:v>14.082333032596599</c:v>
                </c:pt>
                <c:pt idx="41">
                  <c:v>14.016284546393001</c:v>
                </c:pt>
                <c:pt idx="42">
                  <c:v>13.951118912698901</c:v>
                </c:pt>
                <c:pt idx="43">
                  <c:v>13.8868361315141</c:v>
                </c:pt>
                <c:pt idx="44">
                  <c:v>13.823436202838799</c:v>
                </c:pt>
                <c:pt idx="45">
                  <c:v>13.7609191266728</c:v>
                </c:pt>
                <c:pt idx="46">
                  <c:v>13.699284903016199</c:v>
                </c:pt>
                <c:pt idx="47">
                  <c:v>13.638533531869101</c:v>
                </c:pt>
                <c:pt idx="48">
                  <c:v>13.5786650132313</c:v>
                </c:pt>
                <c:pt idx="49">
                  <c:v>13.519679347102899</c:v>
                </c:pt>
                <c:pt idx="50">
                  <c:v>13.4615765334839</c:v>
                </c:pt>
                <c:pt idx="51">
                  <c:v>13.4043565723742</c:v>
                </c:pt>
                <c:pt idx="52">
                  <c:v>13.348019463774101</c:v>
                </c:pt>
                <c:pt idx="53">
                  <c:v>13.2925652076832</c:v>
                </c:pt>
                <c:pt idx="54">
                  <c:v>13.2379938041018</c:v>
                </c:pt>
                <c:pt idx="55">
                  <c:v>13.1843052530298</c:v>
                </c:pt>
                <c:pt idx="56">
                  <c:v>13.131499554467201</c:v>
                </c:pt>
                <c:pt idx="57">
                  <c:v>13.079576708414001</c:v>
                </c:pt>
                <c:pt idx="58">
                  <c:v>13.0285367148701</c:v>
                </c:pt>
                <c:pt idx="59">
                  <c:v>12.978491017329301</c:v>
                </c:pt>
                <c:pt idx="60">
                  <c:v>12.9309105694989</c:v>
                </c:pt>
                <c:pt idx="61">
                  <c:v>12.884134293654499</c:v>
                </c:pt>
                <c:pt idx="62">
                  <c:v>12.8380762408152</c:v>
                </c:pt>
                <c:pt idx="63">
                  <c:v>12.792625132942399</c:v>
                </c:pt>
                <c:pt idx="64">
                  <c:v>12.7476926103863</c:v>
                </c:pt>
                <c:pt idx="65">
                  <c:v>12.7032730299908</c:v>
                </c:pt>
                <c:pt idx="66">
                  <c:v>12.659418868695001</c:v>
                </c:pt>
                <c:pt idx="67">
                  <c:v>12.616184896394699</c:v>
                </c:pt>
                <c:pt idx="68">
                  <c:v>12.573617178519299</c:v>
                </c:pt>
                <c:pt idx="69">
                  <c:v>12.531755545742699</c:v>
                </c:pt>
                <c:pt idx="70">
                  <c:v>12.4906358192339</c:v>
                </c:pt>
                <c:pt idx="71">
                  <c:v>12.4502896887614</c:v>
                </c:pt>
                <c:pt idx="72">
                  <c:v>12.410746317232199</c:v>
                </c:pt>
                <c:pt idx="73">
                  <c:v>12.372031106785601</c:v>
                </c:pt>
                <c:pt idx="74">
                  <c:v>12.3341662893143</c:v>
                </c:pt>
                <c:pt idx="75">
                  <c:v>12.297172643270301</c:v>
                </c:pt>
                <c:pt idx="76">
                  <c:v>12.261069107699999</c:v>
                </c:pt>
                <c:pt idx="77">
                  <c:v>12.225873414236499</c:v>
                </c:pt>
                <c:pt idx="78">
                  <c:v>12.191601632068201</c:v>
                </c:pt>
                <c:pt idx="79">
                  <c:v>12.158267682090401</c:v>
                </c:pt>
                <c:pt idx="80">
                  <c:v>12.1258847257822</c:v>
                </c:pt>
                <c:pt idx="81">
                  <c:v>12.094464761789</c:v>
                </c:pt>
                <c:pt idx="82">
                  <c:v>12.0640190216162</c:v>
                </c:pt>
                <c:pt idx="83">
                  <c:v>12.0345621696762</c:v>
                </c:pt>
                <c:pt idx="84">
                  <c:v>12.006097968101001</c:v>
                </c:pt>
                <c:pt idx="85">
                  <c:v>11.978634564388299</c:v>
                </c:pt>
                <c:pt idx="86">
                  <c:v>11.9521784335807</c:v>
                </c:pt>
                <c:pt idx="87">
                  <c:v>11.9267338495328</c:v>
                </c:pt>
                <c:pt idx="88">
                  <c:v>11.9023105241619</c:v>
                </c:pt>
                <c:pt idx="89">
                  <c:v>11.8789078788705</c:v>
                </c:pt>
                <c:pt idx="90">
                  <c:v>11.8565325838461</c:v>
                </c:pt>
                <c:pt idx="91">
                  <c:v>11.8351861838551</c:v>
                </c:pt>
                <c:pt idx="92">
                  <c:v>11.814870621326699</c:v>
                </c:pt>
                <c:pt idx="93">
                  <c:v>11.795589507982699</c:v>
                </c:pt>
                <c:pt idx="94">
                  <c:v>11.7773416651647</c:v>
                </c:pt>
                <c:pt idx="95">
                  <c:v>11.760127092872599</c:v>
                </c:pt>
                <c:pt idx="96">
                  <c:v>11.7439418740965</c:v>
                </c:pt>
                <c:pt idx="97">
                  <c:v>11.7287855361147</c:v>
                </c:pt>
                <c:pt idx="98">
                  <c:v>11.714659544348301</c:v>
                </c:pt>
                <c:pt idx="99">
                  <c:v>11.7015590444485</c:v>
                </c:pt>
                <c:pt idx="100">
                  <c:v>11.6894731854249</c:v>
                </c:pt>
                <c:pt idx="101">
                  <c:v>11.6784094299644</c:v>
                </c:pt>
                <c:pt idx="102">
                  <c:v>11.6683677780669</c:v>
                </c:pt>
                <c:pt idx="103">
                  <c:v>11.659289028321201</c:v>
                </c:pt>
                <c:pt idx="104">
                  <c:v>11.651203103808101</c:v>
                </c:pt>
                <c:pt idx="105">
                  <c:v>11.6441111764615</c:v>
                </c:pt>
                <c:pt idx="106">
                  <c:v>11.6380132462814</c:v>
                </c:pt>
                <c:pt idx="107">
                  <c:v>11.6329093132679</c:v>
                </c:pt>
                <c:pt idx="108">
                  <c:v>11.628799377420901</c:v>
                </c:pt>
                <c:pt idx="109">
                  <c:v>11.625647929398999</c:v>
                </c:pt>
                <c:pt idx="110">
                  <c:v>11.623377096334799</c:v>
                </c:pt>
                <c:pt idx="111">
                  <c:v>11.622064197114399</c:v>
                </c:pt>
                <c:pt idx="112">
                  <c:v>11.6217092317381</c:v>
                </c:pt>
                <c:pt idx="113">
                  <c:v>11.622312200205601</c:v>
                </c:pt>
                <c:pt idx="114">
                  <c:v>11.6238731025169</c:v>
                </c:pt>
                <c:pt idx="115">
                  <c:v>11.626391938672199</c:v>
                </c:pt>
                <c:pt idx="116">
                  <c:v>11.6297394042143</c:v>
                </c:pt>
                <c:pt idx="117">
                  <c:v>11.6339070067277</c:v>
                </c:pt>
                <c:pt idx="118">
                  <c:v>11.6389723317223</c:v>
                </c:pt>
                <c:pt idx="119">
                  <c:v>11.6449353791983</c:v>
                </c:pt>
                <c:pt idx="120">
                  <c:v>11.651796149155601</c:v>
                </c:pt>
                <c:pt idx="121">
                  <c:v>11.6595546415942</c:v>
                </c:pt>
                <c:pt idx="122">
                  <c:v>11.668210856513999</c:v>
                </c:pt>
                <c:pt idx="123">
                  <c:v>11.6775185629322</c:v>
                </c:pt>
                <c:pt idx="124">
                  <c:v>11.687627188458</c:v>
                </c:pt>
                <c:pt idx="125">
                  <c:v>11.698561219889701</c:v>
                </c:pt>
                <c:pt idx="126">
                  <c:v>11.7103206572272</c:v>
                </c:pt>
                <c:pt idx="127">
                  <c:v>11.722905500470601</c:v>
                </c:pt>
                <c:pt idx="128">
                  <c:v>11.736315749619999</c:v>
                </c:pt>
                <c:pt idx="129">
                  <c:v>11.7504948500584</c:v>
                </c:pt>
                <c:pt idx="130">
                  <c:v>11.765231344443601</c:v>
                </c:pt>
                <c:pt idx="131">
                  <c:v>11.780713123771401</c:v>
                </c:pt>
                <c:pt idx="132">
                  <c:v>11.796940188041299</c:v>
                </c:pt>
                <c:pt idx="133">
                  <c:v>11.813912537253699</c:v>
                </c:pt>
                <c:pt idx="134">
                  <c:v>11.8316301714083</c:v>
                </c:pt>
                <c:pt idx="135">
                  <c:v>11.8500930905053</c:v>
                </c:pt>
                <c:pt idx="136">
                  <c:v>11.8690273530477</c:v>
                </c:pt>
                <c:pt idx="137">
                  <c:v>11.888333666860399</c:v>
                </c:pt>
                <c:pt idx="138">
                  <c:v>11.908236776606399</c:v>
                </c:pt>
                <c:pt idx="139">
                  <c:v>11.9287366822854</c:v>
                </c:pt>
                <c:pt idx="140">
                  <c:v>11.9498333838976</c:v>
                </c:pt>
                <c:pt idx="141">
                  <c:v>11.9715268814429</c:v>
                </c:pt>
                <c:pt idx="142">
                  <c:v>11.993817174921199</c:v>
                </c:pt>
                <c:pt idx="143">
                  <c:v>12.0167042643325</c:v>
                </c:pt>
                <c:pt idx="144">
                  <c:v>12.0401881496771</c:v>
                </c:pt>
                <c:pt idx="145">
                  <c:v>12.064268830954701</c:v>
                </c:pt>
                <c:pt idx="146">
                  <c:v>12.088946308165401</c:v>
                </c:pt>
                <c:pt idx="147">
                  <c:v>12.114220581309199</c:v>
                </c:pt>
                <c:pt idx="148">
                  <c:v>12.1400916503861</c:v>
                </c:pt>
                <c:pt idx="149">
                  <c:v>12.166460993864</c:v>
                </c:pt>
                <c:pt idx="150">
                  <c:v>12.1926853446764</c:v>
                </c:pt>
                <c:pt idx="151">
                  <c:v>12.2193916883037</c:v>
                </c:pt>
                <c:pt idx="152">
                  <c:v>12.246580024745899</c:v>
                </c:pt>
                <c:pt idx="153">
                  <c:v>12.274250354003</c:v>
                </c:pt>
                <c:pt idx="154">
                  <c:v>12.302402676074999</c:v>
                </c:pt>
                <c:pt idx="155">
                  <c:v>12.3310369909619</c:v>
                </c:pt>
                <c:pt idx="156">
                  <c:v>12.3601532986637</c:v>
                </c:pt>
                <c:pt idx="157">
                  <c:v>12.3897515991803</c:v>
                </c:pt>
                <c:pt idx="158">
                  <c:v>12.419831892511899</c:v>
                </c:pt>
                <c:pt idx="159">
                  <c:v>12.4503941786583</c:v>
                </c:pt>
                <c:pt idx="160">
                  <c:v>12.481438457619699</c:v>
                </c:pt>
                <c:pt idx="161">
                  <c:v>12.512964729396</c:v>
                </c:pt>
                <c:pt idx="162">
                  <c:v>12.5449729939871</c:v>
                </c:pt>
                <c:pt idx="163">
                  <c:v>12.576632111787699</c:v>
                </c:pt>
                <c:pt idx="164">
                  <c:v>12.608345972504701</c:v>
                </c:pt>
                <c:pt idx="165">
                  <c:v>12.640383228253301</c:v>
                </c:pt>
                <c:pt idx="166">
                  <c:v>12.672743879033399</c:v>
                </c:pt>
                <c:pt idx="167">
                  <c:v>12.705427924845001</c:v>
                </c:pt>
                <c:pt idx="168">
                  <c:v>12.738435365688</c:v>
                </c:pt>
                <c:pt idx="169">
                  <c:v>12.771766201562601</c:v>
                </c:pt>
                <c:pt idx="170">
                  <c:v>12.805420432468701</c:v>
                </c:pt>
                <c:pt idx="171">
                  <c:v>12.839398058406401</c:v>
                </c:pt>
                <c:pt idx="172">
                  <c:v>12.873699079375401</c:v>
                </c:pt>
                <c:pt idx="173">
                  <c:v>12.908323495376001</c:v>
                </c:pt>
                <c:pt idx="174">
                  <c:v>12.9432713064081</c:v>
                </c:pt>
                <c:pt idx="175">
                  <c:v>12.9785425124717</c:v>
                </c:pt>
                <c:pt idx="176">
                  <c:v>13.0137704446523</c:v>
                </c:pt>
                <c:pt idx="177">
                  <c:v>13.0485593579194</c:v>
                </c:pt>
                <c:pt idx="178">
                  <c:v>13.0835221062611</c:v>
                </c:pt>
                <c:pt idx="179">
                  <c:v>13.1186586896776</c:v>
                </c:pt>
                <c:pt idx="180">
                  <c:v>13.153969108168599</c:v>
                </c:pt>
                <c:pt idx="181">
                  <c:v>13.1894533617343</c:v>
                </c:pt>
                <c:pt idx="182">
                  <c:v>13.2251114503746</c:v>
                </c:pt>
                <c:pt idx="183">
                  <c:v>13.260943374089599</c:v>
                </c:pt>
                <c:pt idx="184">
                  <c:v>13.2969491328793</c:v>
                </c:pt>
                <c:pt idx="185">
                  <c:v>13.333128726743601</c:v>
                </c:pt>
                <c:pt idx="186">
                  <c:v>13.369482155682499</c:v>
                </c:pt>
                <c:pt idx="187">
                  <c:v>13.406009419696201</c:v>
                </c:pt>
                <c:pt idx="188">
                  <c:v>13.442710518784301</c:v>
                </c:pt>
                <c:pt idx="189">
                  <c:v>13.479585452947299</c:v>
                </c:pt>
                <c:pt idx="190">
                  <c:v>13.515101140915601</c:v>
                </c:pt>
                <c:pt idx="191">
                  <c:v>13.550529350799399</c:v>
                </c:pt>
                <c:pt idx="192">
                  <c:v>13.585911609252101</c:v>
                </c:pt>
                <c:pt idx="193">
                  <c:v>13.621247916273701</c:v>
                </c:pt>
                <c:pt idx="194">
                  <c:v>13.6565382718642</c:v>
                </c:pt>
                <c:pt idx="195">
                  <c:v>13.6917826760236</c:v>
                </c:pt>
                <c:pt idx="196">
                  <c:v>13.7269811287519</c:v>
                </c:pt>
                <c:pt idx="197">
                  <c:v>13.7621336300491</c:v>
                </c:pt>
                <c:pt idx="198">
                  <c:v>13.797240179915001</c:v>
                </c:pt>
                <c:pt idx="199">
                  <c:v>13.83230077835</c:v>
                </c:pt>
                <c:pt idx="200">
                  <c:v>13.867315425353899</c:v>
                </c:pt>
                <c:pt idx="201">
                  <c:v>13.9022841209266</c:v>
                </c:pt>
                <c:pt idx="202">
                  <c:v>13.937206865068299</c:v>
                </c:pt>
                <c:pt idx="203">
                  <c:v>13.9720836577787</c:v>
                </c:pt>
                <c:pt idx="204">
                  <c:v>14.0069144990581</c:v>
                </c:pt>
                <c:pt idx="205">
                  <c:v>14.041699388906499</c:v>
                </c:pt>
                <c:pt idx="206">
                  <c:v>14.076438327323601</c:v>
                </c:pt>
                <c:pt idx="207">
                  <c:v>14.1111313143098</c:v>
                </c:pt>
                <c:pt idx="208">
                  <c:v>14.145778349864701</c:v>
                </c:pt>
                <c:pt idx="209">
                  <c:v>14.180379433988501</c:v>
                </c:pt>
                <c:pt idx="210">
                  <c:v>14.214934566681301</c:v>
                </c:pt>
                <c:pt idx="211">
                  <c:v>14.2494437479429</c:v>
                </c:pt>
                <c:pt idx="212">
                  <c:v>14.2839069777734</c:v>
                </c:pt>
                <c:pt idx="213">
                  <c:v>14.3183242561729</c:v>
                </c:pt>
                <c:pt idx="214">
                  <c:v>14.3526955831412</c:v>
                </c:pt>
                <c:pt idx="215">
                  <c:v>14.3870209586784</c:v>
                </c:pt>
                <c:pt idx="216">
                  <c:v>14.421008845708201</c:v>
                </c:pt>
                <c:pt idx="217">
                  <c:v>14.4537310243399</c:v>
                </c:pt>
                <c:pt idx="218">
                  <c:v>14.4862999656351</c:v>
                </c:pt>
                <c:pt idx="219">
                  <c:v>14.5187156695936</c:v>
                </c:pt>
                <c:pt idx="220">
                  <c:v>14.5509781362154</c:v>
                </c:pt>
                <c:pt idx="221">
                  <c:v>14.583087365500701</c:v>
                </c:pt>
                <c:pt idx="222">
                  <c:v>14.6150433574493</c:v>
                </c:pt>
                <c:pt idx="223">
                  <c:v>14.646846112061301</c:v>
                </c:pt>
                <c:pt idx="224">
                  <c:v>14.6784956293366</c:v>
                </c:pt>
                <c:pt idx="225">
                  <c:v>14.7099919092755</c:v>
                </c:pt>
                <c:pt idx="226">
                  <c:v>14.741334951877599</c:v>
                </c:pt>
                <c:pt idx="227">
                  <c:v>14.7725247571432</c:v>
                </c:pt>
                <c:pt idx="228">
                  <c:v>14.803561325072099</c:v>
                </c:pt>
                <c:pt idx="229">
                  <c:v>14.834444655664299</c:v>
                </c:pt>
                <c:pt idx="230">
                  <c:v>14.865174748919999</c:v>
                </c:pt>
                <c:pt idx="231">
                  <c:v>14.8957516048391</c:v>
                </c:pt>
                <c:pt idx="232">
                  <c:v>14.926175223421501</c:v>
                </c:pt>
                <c:pt idx="233">
                  <c:v>14.9564456046673</c:v>
                </c:pt>
                <c:pt idx="234">
                  <c:v>14.9865627485764</c:v>
                </c:pt>
                <c:pt idx="235">
                  <c:v>15.0165266551491</c:v>
                </c:pt>
                <c:pt idx="236">
                  <c:v>15.046337324385</c:v>
                </c:pt>
                <c:pt idx="237">
                  <c:v>15.075994756284301</c:v>
                </c:pt>
                <c:pt idx="238">
                  <c:v>15.105498950847</c:v>
                </c:pt>
                <c:pt idx="239">
                  <c:v>15.1348499080731</c:v>
                </c:pt>
                <c:pt idx="240">
                  <c:v>15.164047627962599</c:v>
                </c:pt>
                <c:pt idx="241">
                  <c:v>15.7643471785518</c:v>
                </c:pt>
                <c:pt idx="242">
                  <c:v>16.194581856592301</c:v>
                </c:pt>
                <c:pt idx="243">
                  <c:v>16.452056991402301</c:v>
                </c:pt>
                <c:pt idx="244">
                  <c:v>16.5613149756025</c:v>
                </c:pt>
                <c:pt idx="245">
                  <c:v>16.551679415436301</c:v>
                </c:pt>
                <c:pt idx="246">
                  <c:v>16.433264069888999</c:v>
                </c:pt>
                <c:pt idx="247">
                  <c:v>16.252509305608601</c:v>
                </c:pt>
                <c:pt idx="248">
                  <c:v>15.994126652286999</c:v>
                </c:pt>
                <c:pt idx="249">
                  <c:v>15.757660460496901</c:v>
                </c:pt>
                <c:pt idx="250">
                  <c:v>15.503255397700199</c:v>
                </c:pt>
                <c:pt idx="251">
                  <c:v>15.230911463896501</c:v>
                </c:pt>
                <c:pt idx="252">
                  <c:v>14.940628659086</c:v>
                </c:pt>
                <c:pt idx="253">
                  <c:v>14.661313942655999</c:v>
                </c:pt>
                <c:pt idx="254">
                  <c:v>14.3963366706905</c:v>
                </c:pt>
                <c:pt idx="255">
                  <c:v>14.131661639832901</c:v>
                </c:pt>
                <c:pt idx="256">
                  <c:v>13.867288850083201</c:v>
                </c:pt>
                <c:pt idx="257">
                  <c:v>13.6079326854959</c:v>
                </c:pt>
                <c:pt idx="258">
                  <c:v>13.380669653575399</c:v>
                </c:pt>
                <c:pt idx="259">
                  <c:v>13.1663297899842</c:v>
                </c:pt>
                <c:pt idx="260">
                  <c:v>12.9649130947224</c:v>
                </c:pt>
                <c:pt idx="261">
                  <c:v>12.776419567790001</c:v>
                </c:pt>
                <c:pt idx="262">
                  <c:v>12.6022222438119</c:v>
                </c:pt>
                <c:pt idx="263">
                  <c:v>12.4421829319576</c:v>
                </c:pt>
                <c:pt idx="264">
                  <c:v>12.295826939189601</c:v>
                </c:pt>
                <c:pt idx="265">
                  <c:v>12.163154265507901</c:v>
                </c:pt>
                <c:pt idx="266">
                  <c:v>12.042388634488001</c:v>
                </c:pt>
                <c:pt idx="267">
                  <c:v>11.9276603961438</c:v>
                </c:pt>
                <c:pt idx="268">
                  <c:v>11.8234419888286</c:v>
                </c:pt>
                <c:pt idx="269">
                  <c:v>11.729733412542499</c:v>
                </c:pt>
                <c:pt idx="270">
                  <c:v>11.6465346672853</c:v>
                </c:pt>
                <c:pt idx="271">
                  <c:v>11.070888805262101</c:v>
                </c:pt>
                <c:pt idx="272">
                  <c:v>10.9040463676888</c:v>
                </c:pt>
                <c:pt idx="273">
                  <c:v>10.7849693921904</c:v>
                </c:pt>
                <c:pt idx="274">
                  <c:v>10.6899594705074</c:v>
                </c:pt>
                <c:pt idx="275">
                  <c:v>10.612036266319199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6D4-4309-847D-702236C34196}"/>
            </c:ext>
          </c:extLst>
        </c:ser>
        <c:ser>
          <c:idx val="1"/>
          <c:order val="1"/>
          <c:tx>
            <c:strRef>
              <c:f>Taul2!$AB$4</c:f>
              <c:strCache>
                <c:ptCount val="1"/>
                <c:pt idx="0">
                  <c:v>Plus 310 kg/m3 (0,60)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Taul2!$AB$6:$AB$281</c:f>
              <c:numCache>
                <c:formatCode>0</c:formatCode>
                <c:ptCount val="276"/>
                <c:pt idx="0">
                  <c:v>17.999607327167801</c:v>
                </c:pt>
                <c:pt idx="1">
                  <c:v>18.024276951195802</c:v>
                </c:pt>
                <c:pt idx="2">
                  <c:v>18.035528234101299</c:v>
                </c:pt>
                <c:pt idx="3">
                  <c:v>17.985046602740599</c:v>
                </c:pt>
                <c:pt idx="4">
                  <c:v>17.893581699813002</c:v>
                </c:pt>
                <c:pt idx="5">
                  <c:v>17.7570660273134</c:v>
                </c:pt>
                <c:pt idx="6">
                  <c:v>17.609977646458699</c:v>
                </c:pt>
                <c:pt idx="7">
                  <c:v>17.4442210106019</c:v>
                </c:pt>
                <c:pt idx="8">
                  <c:v>17.267810339876601</c:v>
                </c:pt>
                <c:pt idx="9">
                  <c:v>17.111172623151401</c:v>
                </c:pt>
                <c:pt idx="10">
                  <c:v>16.9578898766453</c:v>
                </c:pt>
                <c:pt idx="11">
                  <c:v>16.8079621003582</c:v>
                </c:pt>
                <c:pt idx="12">
                  <c:v>16.661389294290299</c:v>
                </c:pt>
                <c:pt idx="13">
                  <c:v>16.518995961689999</c:v>
                </c:pt>
                <c:pt idx="14">
                  <c:v>16.384472864539099</c:v>
                </c:pt>
                <c:pt idx="15">
                  <c:v>16.254947153228802</c:v>
                </c:pt>
                <c:pt idx="16">
                  <c:v>16.130418827759101</c:v>
                </c:pt>
                <c:pt idx="17">
                  <c:v>16.010887888130199</c:v>
                </c:pt>
                <c:pt idx="18">
                  <c:v>15.896173789941599</c:v>
                </c:pt>
                <c:pt idx="19">
                  <c:v>15.783266490040999</c:v>
                </c:pt>
                <c:pt idx="20">
                  <c:v>15.674278418015099</c:v>
                </c:pt>
                <c:pt idx="21">
                  <c:v>15.569209573864001</c:v>
                </c:pt>
                <c:pt idx="22">
                  <c:v>15.4680599575877</c:v>
                </c:pt>
                <c:pt idx="23">
                  <c:v>15.370829569186199</c:v>
                </c:pt>
                <c:pt idx="24">
                  <c:v>15.277518408659599</c:v>
                </c:pt>
                <c:pt idx="25">
                  <c:v>15.188126476007699</c:v>
                </c:pt>
                <c:pt idx="26">
                  <c:v>15.102653771230701</c:v>
                </c:pt>
                <c:pt idx="27">
                  <c:v>15.0211002943284</c:v>
                </c:pt>
                <c:pt idx="28">
                  <c:v>14.9434660453009</c:v>
                </c:pt>
                <c:pt idx="29">
                  <c:v>14.862032894251</c:v>
                </c:pt>
                <c:pt idx="30">
                  <c:v>14.7812225514728</c:v>
                </c:pt>
                <c:pt idx="31">
                  <c:v>14.7026211365595</c:v>
                </c:pt>
                <c:pt idx="32">
                  <c:v>14.6262286495111</c:v>
                </c:pt>
                <c:pt idx="33">
                  <c:v>14.5520450903274</c:v>
                </c:pt>
                <c:pt idx="34">
                  <c:v>14.480070459008401</c:v>
                </c:pt>
                <c:pt idx="35">
                  <c:v>14.410304755554399</c:v>
                </c:pt>
                <c:pt idx="36">
                  <c:v>14.342747979965001</c:v>
                </c:pt>
                <c:pt idx="37">
                  <c:v>14.277400132240601</c:v>
                </c:pt>
                <c:pt idx="38">
                  <c:v>14.214261212380899</c:v>
                </c:pt>
                <c:pt idx="39">
                  <c:v>14.150629141651001</c:v>
                </c:pt>
                <c:pt idx="40">
                  <c:v>14.0864509465725</c:v>
                </c:pt>
                <c:pt idx="41">
                  <c:v>14.0236002593699</c:v>
                </c:pt>
                <c:pt idx="42">
                  <c:v>13.9620770800431</c:v>
                </c:pt>
                <c:pt idx="43">
                  <c:v>13.9018814085921</c:v>
                </c:pt>
                <c:pt idx="44">
                  <c:v>13.8430132450169</c:v>
                </c:pt>
                <c:pt idx="45">
                  <c:v>13.783652482682699</c:v>
                </c:pt>
                <c:pt idx="46">
                  <c:v>13.724370690486801</c:v>
                </c:pt>
                <c:pt idx="47">
                  <c:v>13.6656785907791</c:v>
                </c:pt>
                <c:pt idx="48">
                  <c:v>13.6075761835599</c:v>
                </c:pt>
                <c:pt idx="49">
                  <c:v>13.550063468829</c:v>
                </c:pt>
                <c:pt idx="50">
                  <c:v>13.493140446586599</c:v>
                </c:pt>
                <c:pt idx="51">
                  <c:v>13.4368071168323</c:v>
                </c:pt>
                <c:pt idx="52">
                  <c:v>13.3810634795665</c:v>
                </c:pt>
                <c:pt idx="53">
                  <c:v>13.325909534789099</c:v>
                </c:pt>
                <c:pt idx="54">
                  <c:v>13.2713452825</c:v>
                </c:pt>
                <c:pt idx="55">
                  <c:v>13.217370722699201</c:v>
                </c:pt>
                <c:pt idx="56">
                  <c:v>13.164071369075099</c:v>
                </c:pt>
                <c:pt idx="57">
                  <c:v>13.1121041456902</c:v>
                </c:pt>
                <c:pt idx="58">
                  <c:v>13.0610051897531</c:v>
                </c:pt>
                <c:pt idx="59">
                  <c:v>13.0106148485538</c:v>
                </c:pt>
                <c:pt idx="60">
                  <c:v>12.960919118806499</c:v>
                </c:pt>
                <c:pt idx="61">
                  <c:v>12.911941808277399</c:v>
                </c:pt>
                <c:pt idx="62">
                  <c:v>12.863705551911799</c:v>
                </c:pt>
                <c:pt idx="63">
                  <c:v>12.816234008868401</c:v>
                </c:pt>
                <c:pt idx="64">
                  <c:v>12.769547972311599</c:v>
                </c:pt>
                <c:pt idx="65">
                  <c:v>12.7236665382711</c:v>
                </c:pt>
                <c:pt idx="66">
                  <c:v>12.6786091955302</c:v>
                </c:pt>
                <c:pt idx="67">
                  <c:v>12.634392486504099</c:v>
                </c:pt>
                <c:pt idx="68">
                  <c:v>12.5910343785878</c:v>
                </c:pt>
                <c:pt idx="69">
                  <c:v>12.5485508961404</c:v>
                </c:pt>
                <c:pt idx="70">
                  <c:v>12.506957998816199</c:v>
                </c:pt>
                <c:pt idx="71">
                  <c:v>12.4662719636031</c:v>
                </c:pt>
                <c:pt idx="72">
                  <c:v>12.426507129407</c:v>
                </c:pt>
                <c:pt idx="73">
                  <c:v>12.3876803394182</c:v>
                </c:pt>
                <c:pt idx="74">
                  <c:v>12.3498083557468</c:v>
                </c:pt>
                <c:pt idx="75">
                  <c:v>12.312902259305501</c:v>
                </c:pt>
                <c:pt idx="76">
                  <c:v>12.2769727636288</c:v>
                </c:pt>
                <c:pt idx="77">
                  <c:v>12.2420338318751</c:v>
                </c:pt>
                <c:pt idx="78">
                  <c:v>12.208098010551801</c:v>
                </c:pt>
                <c:pt idx="79">
                  <c:v>12.1751792157377</c:v>
                </c:pt>
                <c:pt idx="80">
                  <c:v>12.143285790452399</c:v>
                </c:pt>
                <c:pt idx="81">
                  <c:v>12.1124284671751</c:v>
                </c:pt>
                <c:pt idx="82">
                  <c:v>12.0826185742647</c:v>
                </c:pt>
                <c:pt idx="83">
                  <c:v>12.0538751744861</c:v>
                </c:pt>
                <c:pt idx="84">
                  <c:v>12.0261943968673</c:v>
                </c:pt>
                <c:pt idx="85">
                  <c:v>11.9995884229838</c:v>
                </c:pt>
                <c:pt idx="86">
                  <c:v>11.974062122053301</c:v>
                </c:pt>
                <c:pt idx="87">
                  <c:v>11.949612048503001</c:v>
                </c:pt>
                <c:pt idx="88">
                  <c:v>11.926262503028299</c:v>
                </c:pt>
                <c:pt idx="89">
                  <c:v>11.904002416448201</c:v>
                </c:pt>
                <c:pt idx="90">
                  <c:v>11.8828449304406</c:v>
                </c:pt>
                <c:pt idx="91">
                  <c:v>11.8628014426028</c:v>
                </c:pt>
                <c:pt idx="92">
                  <c:v>11.843863807698201</c:v>
                </c:pt>
                <c:pt idx="93">
                  <c:v>11.826032025726899</c:v>
                </c:pt>
                <c:pt idx="94">
                  <c:v>11.8093060966889</c:v>
                </c:pt>
                <c:pt idx="95">
                  <c:v>11.793685205088901</c:v>
                </c:pt>
                <c:pt idx="96">
                  <c:v>11.7791684992422</c:v>
                </c:pt>
                <c:pt idx="97">
                  <c:v>11.765756930218</c:v>
                </c:pt>
                <c:pt idx="98">
                  <c:v>11.7534504980162</c:v>
                </c:pt>
                <c:pt idx="99">
                  <c:v>11.7422492026369</c:v>
                </c:pt>
                <c:pt idx="100">
                  <c:v>11.7321441456091</c:v>
                </c:pt>
                <c:pt idx="101">
                  <c:v>11.723116772035</c:v>
                </c:pt>
                <c:pt idx="102">
                  <c:v>11.7151837102579</c:v>
                </c:pt>
                <c:pt idx="103">
                  <c:v>11.7083449602775</c:v>
                </c:pt>
                <c:pt idx="104">
                  <c:v>11.702600522094</c:v>
                </c:pt>
                <c:pt idx="105">
                  <c:v>11.697937419678199</c:v>
                </c:pt>
                <c:pt idx="106">
                  <c:v>11.6943000658059</c:v>
                </c:pt>
                <c:pt idx="107">
                  <c:v>11.691731929875999</c:v>
                </c:pt>
                <c:pt idx="108">
                  <c:v>11.6902330118886</c:v>
                </c:pt>
                <c:pt idx="109">
                  <c:v>11.689803311843599</c:v>
                </c:pt>
                <c:pt idx="110">
                  <c:v>11.6904344087034</c:v>
                </c:pt>
                <c:pt idx="111">
                  <c:v>11.692025076597</c:v>
                </c:pt>
                <c:pt idx="112">
                  <c:v>11.694647368545001</c:v>
                </c:pt>
                <c:pt idx="113">
                  <c:v>11.6983012845476</c:v>
                </c:pt>
                <c:pt idx="114">
                  <c:v>11.7029868246048</c:v>
                </c:pt>
                <c:pt idx="115">
                  <c:v>11.708703988716501</c:v>
                </c:pt>
                <c:pt idx="116">
                  <c:v>11.7151925809508</c:v>
                </c:pt>
                <c:pt idx="117">
                  <c:v>11.7226203145759</c:v>
                </c:pt>
                <c:pt idx="118">
                  <c:v>11.730992199293301</c:v>
                </c:pt>
                <c:pt idx="119">
                  <c:v>11.740308235103299</c:v>
                </c:pt>
                <c:pt idx="120">
                  <c:v>11.750568422005699</c:v>
                </c:pt>
                <c:pt idx="121">
                  <c:v>11.7617727600006</c:v>
                </c:pt>
                <c:pt idx="122">
                  <c:v>11.773921249088</c:v>
                </c:pt>
                <c:pt idx="123">
                  <c:v>11.787013889267699</c:v>
                </c:pt>
                <c:pt idx="124">
                  <c:v>11.801050680540101</c:v>
                </c:pt>
                <c:pt idx="125">
                  <c:v>11.8160316229048</c:v>
                </c:pt>
                <c:pt idx="126">
                  <c:v>11.831599158185099</c:v>
                </c:pt>
                <c:pt idx="127">
                  <c:v>11.8479224784202</c:v>
                </c:pt>
                <c:pt idx="128">
                  <c:v>11.865104230156</c:v>
                </c:pt>
                <c:pt idx="129">
                  <c:v>11.883144413392399</c:v>
                </c:pt>
                <c:pt idx="130">
                  <c:v>11.9020430281295</c:v>
                </c:pt>
                <c:pt idx="131">
                  <c:v>11.9218000743671</c:v>
                </c:pt>
                <c:pt idx="132">
                  <c:v>11.9424155521055</c:v>
                </c:pt>
                <c:pt idx="133">
                  <c:v>11.9638894613445</c:v>
                </c:pt>
                <c:pt idx="134">
                  <c:v>11.9862218020842</c:v>
                </c:pt>
                <c:pt idx="135">
                  <c:v>12.009412574324401</c:v>
                </c:pt>
                <c:pt idx="136">
                  <c:v>12.033084019799301</c:v>
                </c:pt>
                <c:pt idx="137">
                  <c:v>12.0571954358421</c:v>
                </c:pt>
                <c:pt idx="138">
                  <c:v>12.0820358422864</c:v>
                </c:pt>
                <c:pt idx="139">
                  <c:v>12.1076052391318</c:v>
                </c:pt>
                <c:pt idx="140">
                  <c:v>12.1339036263788</c:v>
                </c:pt>
                <c:pt idx="141">
                  <c:v>12.1609310040271</c:v>
                </c:pt>
                <c:pt idx="142">
                  <c:v>12.188687372076799</c:v>
                </c:pt>
                <c:pt idx="143">
                  <c:v>12.2171727305278</c:v>
                </c:pt>
                <c:pt idx="144">
                  <c:v>12.2463870793803</c:v>
                </c:pt>
                <c:pt idx="145">
                  <c:v>12.276330418633901</c:v>
                </c:pt>
                <c:pt idx="146">
                  <c:v>12.306765814798499</c:v>
                </c:pt>
                <c:pt idx="147">
                  <c:v>12.337346328981599</c:v>
                </c:pt>
                <c:pt idx="148">
                  <c:v>12.368517503915101</c:v>
                </c:pt>
                <c:pt idx="149">
                  <c:v>12.400279339598701</c:v>
                </c:pt>
                <c:pt idx="150">
                  <c:v>12.4326318360327</c:v>
                </c:pt>
                <c:pt idx="151">
                  <c:v>12.4655749932171</c:v>
                </c:pt>
                <c:pt idx="152">
                  <c:v>12.4991088111518</c:v>
                </c:pt>
                <c:pt idx="153">
                  <c:v>12.5332332898367</c:v>
                </c:pt>
                <c:pt idx="154">
                  <c:v>12.567948429272001</c:v>
                </c:pt>
                <c:pt idx="155">
                  <c:v>12.603254229457701</c:v>
                </c:pt>
                <c:pt idx="156">
                  <c:v>12.6390172519303</c:v>
                </c:pt>
                <c:pt idx="157">
                  <c:v>12.6741289648064</c:v>
                </c:pt>
                <c:pt idx="158">
                  <c:v>12.709590721663799</c:v>
                </c:pt>
                <c:pt idx="159">
                  <c:v>12.745402522502699</c:v>
                </c:pt>
                <c:pt idx="160">
                  <c:v>12.781564367323</c:v>
                </c:pt>
                <c:pt idx="161">
                  <c:v>12.8180762561247</c:v>
                </c:pt>
                <c:pt idx="162">
                  <c:v>12.8549381889078</c:v>
                </c:pt>
                <c:pt idx="163">
                  <c:v>12.8921501656723</c:v>
                </c:pt>
                <c:pt idx="164">
                  <c:v>12.9297121864182</c:v>
                </c:pt>
                <c:pt idx="165">
                  <c:v>12.967624251145599</c:v>
                </c:pt>
                <c:pt idx="166">
                  <c:v>13.0058863598542</c:v>
                </c:pt>
                <c:pt idx="167">
                  <c:v>13.044498512544401</c:v>
                </c:pt>
                <c:pt idx="168">
                  <c:v>13.083460709216</c:v>
                </c:pt>
                <c:pt idx="169">
                  <c:v>13.122772949868899</c:v>
                </c:pt>
                <c:pt idx="170">
                  <c:v>13.162435234503301</c:v>
                </c:pt>
                <c:pt idx="171">
                  <c:v>13.202447563119099</c:v>
                </c:pt>
                <c:pt idx="172">
                  <c:v>13.2428099357163</c:v>
                </c:pt>
                <c:pt idx="173">
                  <c:v>13.2835223522949</c:v>
                </c:pt>
                <c:pt idx="174">
                  <c:v>13.3245848128549</c:v>
                </c:pt>
                <c:pt idx="175">
                  <c:v>13.3659973173962</c:v>
                </c:pt>
                <c:pt idx="176">
                  <c:v>13.4077598659191</c:v>
                </c:pt>
                <c:pt idx="177">
                  <c:v>13.4487007602474</c:v>
                </c:pt>
                <c:pt idx="178">
                  <c:v>13.4892827532365</c:v>
                </c:pt>
                <c:pt idx="179">
                  <c:v>13.5300496753226</c:v>
                </c:pt>
                <c:pt idx="180">
                  <c:v>13.5710015265055</c:v>
                </c:pt>
                <c:pt idx="181">
                  <c:v>13.6121383067854</c:v>
                </c:pt>
                <c:pt idx="182">
                  <c:v>13.653460016162301</c:v>
                </c:pt>
                <c:pt idx="183">
                  <c:v>13.694966654636101</c:v>
                </c:pt>
                <c:pt idx="184">
                  <c:v>13.7366582222067</c:v>
                </c:pt>
                <c:pt idx="185">
                  <c:v>13.778534718874299</c:v>
                </c:pt>
                <c:pt idx="186">
                  <c:v>13.820596144638699</c:v>
                </c:pt>
                <c:pt idx="187">
                  <c:v>13.8628424995002</c:v>
                </c:pt>
                <c:pt idx="188">
                  <c:v>13.905273783458499</c:v>
                </c:pt>
                <c:pt idx="189">
                  <c:v>13.947889996513799</c:v>
                </c:pt>
                <c:pt idx="190">
                  <c:v>13.990691138666</c:v>
                </c:pt>
                <c:pt idx="191">
                  <c:v>14.033677209915099</c:v>
                </c:pt>
                <c:pt idx="192">
                  <c:v>14.076848210261099</c:v>
                </c:pt>
                <c:pt idx="193">
                  <c:v>14.1202041397041</c:v>
                </c:pt>
                <c:pt idx="194">
                  <c:v>14.163744998243899</c:v>
                </c:pt>
                <c:pt idx="195">
                  <c:v>14.2074707858807</c:v>
                </c:pt>
                <c:pt idx="196">
                  <c:v>14.2513815026144</c:v>
                </c:pt>
                <c:pt idx="197">
                  <c:v>14.294965177422901</c:v>
                </c:pt>
                <c:pt idx="198">
                  <c:v>14.3369597691457</c:v>
                </c:pt>
                <c:pt idx="199">
                  <c:v>14.3789306173841</c:v>
                </c:pt>
                <c:pt idx="200">
                  <c:v>14.420877722138</c:v>
                </c:pt>
                <c:pt idx="201">
                  <c:v>14.4628010834075</c:v>
                </c:pt>
                <c:pt idx="202">
                  <c:v>14.5047007011924</c:v>
                </c:pt>
                <c:pt idx="203">
                  <c:v>14.5465765754931</c:v>
                </c:pt>
                <c:pt idx="204">
                  <c:v>14.5884287063092</c:v>
                </c:pt>
                <c:pt idx="205">
                  <c:v>14.6302570936409</c:v>
                </c:pt>
                <c:pt idx="206">
                  <c:v>14.6720617374881</c:v>
                </c:pt>
                <c:pt idx="207">
                  <c:v>14.713842637850901</c:v>
                </c:pt>
                <c:pt idx="208">
                  <c:v>14.755599794729299</c:v>
                </c:pt>
                <c:pt idx="209">
                  <c:v>14.797333208123201</c:v>
                </c:pt>
                <c:pt idx="210">
                  <c:v>14.8390428780326</c:v>
                </c:pt>
                <c:pt idx="211">
                  <c:v>14.8807288044576</c:v>
                </c:pt>
                <c:pt idx="212">
                  <c:v>14.922390987398099</c:v>
                </c:pt>
                <c:pt idx="213">
                  <c:v>14.964029426854299</c:v>
                </c:pt>
                <c:pt idx="214">
                  <c:v>15.005644122825901</c:v>
                </c:pt>
                <c:pt idx="215">
                  <c:v>15.0472350753132</c:v>
                </c:pt>
                <c:pt idx="216">
                  <c:v>15.0888022843159</c:v>
                </c:pt>
                <c:pt idx="217">
                  <c:v>15.1303457498342</c:v>
                </c:pt>
                <c:pt idx="218">
                  <c:v>15.170454927781</c:v>
                </c:pt>
                <c:pt idx="219">
                  <c:v>15.2100436654743</c:v>
                </c:pt>
                <c:pt idx="220">
                  <c:v>15.249443098456799</c:v>
                </c:pt>
                <c:pt idx="221">
                  <c:v>15.288653226728499</c:v>
                </c:pt>
                <c:pt idx="222">
                  <c:v>15.327674050289399</c:v>
                </c:pt>
                <c:pt idx="223">
                  <c:v>15.3665055691396</c:v>
                </c:pt>
                <c:pt idx="224">
                  <c:v>15.405147783279</c:v>
                </c:pt>
                <c:pt idx="225">
                  <c:v>15.4436006927076</c:v>
                </c:pt>
                <c:pt idx="226">
                  <c:v>15.4818642974254</c:v>
                </c:pt>
                <c:pt idx="227">
                  <c:v>15.5199385974325</c:v>
                </c:pt>
                <c:pt idx="228">
                  <c:v>15.557823592728701</c:v>
                </c:pt>
                <c:pt idx="229">
                  <c:v>15.5955192833142</c:v>
                </c:pt>
                <c:pt idx="230">
                  <c:v>15.6330256691889</c:v>
                </c:pt>
                <c:pt idx="231">
                  <c:v>15.6703427503529</c:v>
                </c:pt>
                <c:pt idx="232">
                  <c:v>15.707470526805899</c:v>
                </c:pt>
                <c:pt idx="233">
                  <c:v>15.744408998548201</c:v>
                </c:pt>
                <c:pt idx="234">
                  <c:v>15.7811581655798</c:v>
                </c:pt>
                <c:pt idx="235">
                  <c:v>15.8177180279006</c:v>
                </c:pt>
                <c:pt idx="236">
                  <c:v>15.8540885855107</c:v>
                </c:pt>
                <c:pt idx="237">
                  <c:v>15.8902698384099</c:v>
                </c:pt>
                <c:pt idx="238">
                  <c:v>15.9256408185667</c:v>
                </c:pt>
                <c:pt idx="239">
                  <c:v>15.9596417575783</c:v>
                </c:pt>
                <c:pt idx="240">
                  <c:v>15.9932908539358</c:v>
                </c:pt>
                <c:pt idx="241">
                  <c:v>16.695316370305399</c:v>
                </c:pt>
                <c:pt idx="242">
                  <c:v>17.1955533002102</c:v>
                </c:pt>
                <c:pt idx="243">
                  <c:v>17.495928469853499</c:v>
                </c:pt>
                <c:pt idx="244">
                  <c:v>17.619671886333801</c:v>
                </c:pt>
                <c:pt idx="245">
                  <c:v>17.577869946563499</c:v>
                </c:pt>
                <c:pt idx="246">
                  <c:v>17.432495759821698</c:v>
                </c:pt>
                <c:pt idx="247">
                  <c:v>17.189047874317001</c:v>
                </c:pt>
                <c:pt idx="248">
                  <c:v>16.9296277838965</c:v>
                </c:pt>
                <c:pt idx="249">
                  <c:v>16.626945735641101</c:v>
                </c:pt>
                <c:pt idx="250">
                  <c:v>16.281001729550699</c:v>
                </c:pt>
                <c:pt idx="251">
                  <c:v>15.9485691681821</c:v>
                </c:pt>
                <c:pt idx="252">
                  <c:v>15.6088074517276</c:v>
                </c:pt>
                <c:pt idx="253">
                  <c:v>15.2558437386149</c:v>
                </c:pt>
                <c:pt idx="254">
                  <c:v>14.9123369661187</c:v>
                </c:pt>
                <c:pt idx="255">
                  <c:v>14.598765503741999</c:v>
                </c:pt>
                <c:pt idx="256">
                  <c:v>14.296559339487001</c:v>
                </c:pt>
                <c:pt idx="257">
                  <c:v>14.0065990989123</c:v>
                </c:pt>
                <c:pt idx="258">
                  <c:v>13.743706105369601</c:v>
                </c:pt>
                <c:pt idx="259">
                  <c:v>13.4994759007109</c:v>
                </c:pt>
                <c:pt idx="260">
                  <c:v>13.273908484936101</c:v>
                </c:pt>
                <c:pt idx="261">
                  <c:v>13.0656941973314</c:v>
                </c:pt>
                <c:pt idx="262">
                  <c:v>12.8746720251893</c:v>
                </c:pt>
                <c:pt idx="263">
                  <c:v>12.701342711204401</c:v>
                </c:pt>
                <c:pt idx="264">
                  <c:v>12.5430406731214</c:v>
                </c:pt>
                <c:pt idx="265">
                  <c:v>12.3912060265045</c:v>
                </c:pt>
                <c:pt idx="266">
                  <c:v>12.251419054744</c:v>
                </c:pt>
                <c:pt idx="267">
                  <c:v>12.12367975784</c:v>
                </c:pt>
                <c:pt idx="268">
                  <c:v>12.007988135792401</c:v>
                </c:pt>
                <c:pt idx="269">
                  <c:v>11.904344188601099</c:v>
                </c:pt>
                <c:pt idx="270">
                  <c:v>11.812747916266201</c:v>
                </c:pt>
                <c:pt idx="271">
                  <c:v>11.189142300825001</c:v>
                </c:pt>
                <c:pt idx="272">
                  <c:v>11.020615620000701</c:v>
                </c:pt>
                <c:pt idx="273">
                  <c:v>10.8888902310134</c:v>
                </c:pt>
                <c:pt idx="274">
                  <c:v>10.784492903677499</c:v>
                </c:pt>
                <c:pt idx="275">
                  <c:v>10.697892716194501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6D4-4309-847D-702236C34196}"/>
            </c:ext>
          </c:extLst>
        </c:ser>
        <c:ser>
          <c:idx val="2"/>
          <c:order val="2"/>
          <c:tx>
            <c:strRef>
              <c:f>Taul2!$AQ$4</c:f>
              <c:strCache>
                <c:ptCount val="1"/>
                <c:pt idx="0">
                  <c:v>Rapid 300 kg/m3 (0,62)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Taul2!$AQ$6:$AQ$281</c:f>
              <c:numCache>
                <c:formatCode>0</c:formatCode>
                <c:ptCount val="276"/>
                <c:pt idx="0">
                  <c:v>17.999607327167801</c:v>
                </c:pt>
                <c:pt idx="1">
                  <c:v>18.0242491281296</c:v>
                </c:pt>
                <c:pt idx="2">
                  <c:v>18.0355186311571</c:v>
                </c:pt>
                <c:pt idx="3">
                  <c:v>17.984965580744301</c:v>
                </c:pt>
                <c:pt idx="4">
                  <c:v>17.8935836243725</c:v>
                </c:pt>
                <c:pt idx="5">
                  <c:v>17.757255384581299</c:v>
                </c:pt>
                <c:pt idx="6">
                  <c:v>17.610017219169698</c:v>
                </c:pt>
                <c:pt idx="7">
                  <c:v>17.444479231526799</c:v>
                </c:pt>
                <c:pt idx="8">
                  <c:v>17.267779346830899</c:v>
                </c:pt>
                <c:pt idx="9">
                  <c:v>17.111104442489101</c:v>
                </c:pt>
                <c:pt idx="10">
                  <c:v>16.957816507091501</c:v>
                </c:pt>
                <c:pt idx="11">
                  <c:v>16.807915540638401</c:v>
                </c:pt>
                <c:pt idx="12">
                  <c:v>16.661401543129699</c:v>
                </c:pt>
                <c:pt idx="13">
                  <c:v>16.518977190876999</c:v>
                </c:pt>
                <c:pt idx="14">
                  <c:v>16.384453115898399</c:v>
                </c:pt>
                <c:pt idx="15">
                  <c:v>16.254930138748499</c:v>
                </c:pt>
                <c:pt idx="16">
                  <c:v>16.1304082594269</c:v>
                </c:pt>
                <c:pt idx="17">
                  <c:v>16.010887477933601</c:v>
                </c:pt>
                <c:pt idx="18">
                  <c:v>15.896282922268901</c:v>
                </c:pt>
                <c:pt idx="19">
                  <c:v>15.783376197479001</c:v>
                </c:pt>
                <c:pt idx="20">
                  <c:v>15.6743766281459</c:v>
                </c:pt>
                <c:pt idx="21">
                  <c:v>15.569284214269899</c:v>
                </c:pt>
                <c:pt idx="22">
                  <c:v>15.468098955851</c:v>
                </c:pt>
                <c:pt idx="23">
                  <c:v>15.370820852889</c:v>
                </c:pt>
                <c:pt idx="24">
                  <c:v>15.277449905384101</c:v>
                </c:pt>
                <c:pt idx="25">
                  <c:v>15.187986113336301</c:v>
                </c:pt>
                <c:pt idx="26">
                  <c:v>15.102429476745501</c:v>
                </c:pt>
                <c:pt idx="27">
                  <c:v>15.020779995611599</c:v>
                </c:pt>
                <c:pt idx="28">
                  <c:v>14.943037669934901</c:v>
                </c:pt>
                <c:pt idx="29">
                  <c:v>14.8620385340277</c:v>
                </c:pt>
                <c:pt idx="30">
                  <c:v>14.7812004168998</c:v>
                </c:pt>
                <c:pt idx="31">
                  <c:v>14.702563625208301</c:v>
                </c:pt>
                <c:pt idx="32">
                  <c:v>14.626128158953099</c:v>
                </c:pt>
                <c:pt idx="33">
                  <c:v>14.5518940181343</c:v>
                </c:pt>
                <c:pt idx="34">
                  <c:v>14.4798612027519</c:v>
                </c:pt>
                <c:pt idx="35">
                  <c:v>14.410029712805899</c:v>
                </c:pt>
                <c:pt idx="36">
                  <c:v>14.3423995482962</c:v>
                </c:pt>
                <c:pt idx="37">
                  <c:v>14.276970709222899</c:v>
                </c:pt>
                <c:pt idx="38">
                  <c:v>14.213743195586</c:v>
                </c:pt>
                <c:pt idx="39">
                  <c:v>14.149245469244001</c:v>
                </c:pt>
                <c:pt idx="40">
                  <c:v>14.0824013295606</c:v>
                </c:pt>
                <c:pt idx="41">
                  <c:v>14.0164497217621</c:v>
                </c:pt>
                <c:pt idx="42">
                  <c:v>13.9513906458485</c:v>
                </c:pt>
                <c:pt idx="43">
                  <c:v>13.8872241018196</c:v>
                </c:pt>
                <c:pt idx="44">
                  <c:v>13.8239500896756</c:v>
                </c:pt>
                <c:pt idx="45">
                  <c:v>13.761568609416599</c:v>
                </c:pt>
                <c:pt idx="46">
                  <c:v>13.7000796610424</c:v>
                </c:pt>
                <c:pt idx="47">
                  <c:v>13.639483244553</c:v>
                </c:pt>
                <c:pt idx="48">
                  <c:v>13.5797793599485</c:v>
                </c:pt>
                <c:pt idx="49">
                  <c:v>13.520968007229101</c:v>
                </c:pt>
                <c:pt idx="50">
                  <c:v>13.463049186394301</c:v>
                </c:pt>
                <c:pt idx="51">
                  <c:v>13.406022897444499</c:v>
                </c:pt>
                <c:pt idx="52">
                  <c:v>13.349889140379499</c:v>
                </c:pt>
                <c:pt idx="53">
                  <c:v>13.2946479151994</c:v>
                </c:pt>
                <c:pt idx="54">
                  <c:v>13.240299221904101</c:v>
                </c:pt>
                <c:pt idx="55">
                  <c:v>13.1868430604938</c:v>
                </c:pt>
                <c:pt idx="56">
                  <c:v>13.1342794309683</c:v>
                </c:pt>
                <c:pt idx="57">
                  <c:v>13.082608333327601</c:v>
                </c:pt>
                <c:pt idx="58">
                  <c:v>13.031829767572001</c:v>
                </c:pt>
                <c:pt idx="59">
                  <c:v>12.9819437337012</c:v>
                </c:pt>
                <c:pt idx="60">
                  <c:v>12.934703709046801</c:v>
                </c:pt>
                <c:pt idx="61">
                  <c:v>12.8886041128922</c:v>
                </c:pt>
                <c:pt idx="62">
                  <c:v>12.8435677500766</c:v>
                </c:pt>
                <c:pt idx="63">
                  <c:v>12.7995946206004</c:v>
                </c:pt>
                <c:pt idx="64">
                  <c:v>12.756684724463501</c:v>
                </c:pt>
                <c:pt idx="65">
                  <c:v>12.714838061665899</c:v>
                </c:pt>
                <c:pt idx="66">
                  <c:v>12.6740546322076</c:v>
                </c:pt>
                <c:pt idx="67">
                  <c:v>12.634334436088499</c:v>
                </c:pt>
                <c:pt idx="68">
                  <c:v>12.5956774733088</c:v>
                </c:pt>
                <c:pt idx="69">
                  <c:v>12.5580837438683</c:v>
                </c:pt>
                <c:pt idx="70">
                  <c:v>12.5215532477672</c:v>
                </c:pt>
                <c:pt idx="71">
                  <c:v>12.4860859850053</c:v>
                </c:pt>
                <c:pt idx="72">
                  <c:v>12.4516819555827</c:v>
                </c:pt>
                <c:pt idx="73">
                  <c:v>12.4183411594994</c:v>
                </c:pt>
                <c:pt idx="74">
                  <c:v>12.386063596755401</c:v>
                </c:pt>
                <c:pt idx="75">
                  <c:v>12.3548492673507</c:v>
                </c:pt>
                <c:pt idx="76">
                  <c:v>12.3246981712853</c:v>
                </c:pt>
                <c:pt idx="77">
                  <c:v>12.295610308559199</c:v>
                </c:pt>
                <c:pt idx="78">
                  <c:v>12.267585679172401</c:v>
                </c:pt>
                <c:pt idx="79">
                  <c:v>12.2406242831248</c:v>
                </c:pt>
                <c:pt idx="80">
                  <c:v>12.215172826773101</c:v>
                </c:pt>
                <c:pt idx="81">
                  <c:v>12.191476813184099</c:v>
                </c:pt>
                <c:pt idx="82">
                  <c:v>12.1689458370968</c:v>
                </c:pt>
                <c:pt idx="83">
                  <c:v>12.1475798985112</c:v>
                </c:pt>
                <c:pt idx="84">
                  <c:v>12.127378997427501</c:v>
                </c:pt>
                <c:pt idx="85">
                  <c:v>12.1084561363728</c:v>
                </c:pt>
                <c:pt idx="86">
                  <c:v>12.091216436837399</c:v>
                </c:pt>
                <c:pt idx="87">
                  <c:v>12.0756152397457</c:v>
                </c:pt>
                <c:pt idx="88">
                  <c:v>12.061624347103001</c:v>
                </c:pt>
                <c:pt idx="89">
                  <c:v>12.0492619018569</c:v>
                </c:pt>
                <c:pt idx="90">
                  <c:v>12.038546679597401</c:v>
                </c:pt>
                <c:pt idx="91">
                  <c:v>12.029494947519099</c:v>
                </c:pt>
                <c:pt idx="92">
                  <c:v>12.022120594174099</c:v>
                </c:pt>
                <c:pt idx="93">
                  <c:v>12.016435380971499</c:v>
                </c:pt>
                <c:pt idx="94">
                  <c:v>12.0124494069654</c:v>
                </c:pt>
                <c:pt idx="95">
                  <c:v>12.010170447139</c:v>
                </c:pt>
                <c:pt idx="96">
                  <c:v>12.0096041057837</c:v>
                </c:pt>
                <c:pt idx="97">
                  <c:v>12.0107548775264</c:v>
                </c:pt>
                <c:pt idx="98">
                  <c:v>12.0136253877433</c:v>
                </c:pt>
                <c:pt idx="99">
                  <c:v>12.0182169250595</c:v>
                </c:pt>
                <c:pt idx="100">
                  <c:v>12.024529191172901</c:v>
                </c:pt>
                <c:pt idx="101">
                  <c:v>12.0325605696413</c:v>
                </c:pt>
                <c:pt idx="102">
                  <c:v>12.042307511444699</c:v>
                </c:pt>
                <c:pt idx="103">
                  <c:v>12.053765407966599</c:v>
                </c:pt>
                <c:pt idx="104">
                  <c:v>12.066929495303</c:v>
                </c:pt>
                <c:pt idx="105">
                  <c:v>12.0817923756775</c:v>
                </c:pt>
                <c:pt idx="106">
                  <c:v>12.0983467305395</c:v>
                </c:pt>
                <c:pt idx="107">
                  <c:v>12.1165837085903</c:v>
                </c:pt>
                <c:pt idx="108">
                  <c:v>12.1364934213355</c:v>
                </c:pt>
                <c:pt idx="109">
                  <c:v>12.158064991929701</c:v>
                </c:pt>
                <c:pt idx="110">
                  <c:v>12.181286602078901</c:v>
                </c:pt>
                <c:pt idx="111">
                  <c:v>12.206145537147201</c:v>
                </c:pt>
                <c:pt idx="112">
                  <c:v>12.232628229428499</c:v>
                </c:pt>
                <c:pt idx="113">
                  <c:v>12.2607202996134</c:v>
                </c:pt>
                <c:pt idx="114">
                  <c:v>12.2904057307925</c:v>
                </c:pt>
                <c:pt idx="115">
                  <c:v>12.321669409938</c:v>
                </c:pt>
                <c:pt idx="116">
                  <c:v>12.3544840011318</c:v>
                </c:pt>
                <c:pt idx="117">
                  <c:v>12.3888386251772</c:v>
                </c:pt>
                <c:pt idx="118">
                  <c:v>12.424715853527699</c:v>
                </c:pt>
                <c:pt idx="119">
                  <c:v>12.462097693250101</c:v>
                </c:pt>
                <c:pt idx="120">
                  <c:v>12.500979682146699</c:v>
                </c:pt>
                <c:pt idx="121">
                  <c:v>12.541313900612399</c:v>
                </c:pt>
                <c:pt idx="122">
                  <c:v>12.583117429254401</c:v>
                </c:pt>
                <c:pt idx="123">
                  <c:v>12.626265653725101</c:v>
                </c:pt>
                <c:pt idx="124">
                  <c:v>12.6708079102476</c:v>
                </c:pt>
                <c:pt idx="125">
                  <c:v>12.716744198821599</c:v>
                </c:pt>
                <c:pt idx="126">
                  <c:v>12.7640745194473</c:v>
                </c:pt>
                <c:pt idx="127">
                  <c:v>12.8127014143615</c:v>
                </c:pt>
                <c:pt idx="128">
                  <c:v>12.8625962958507</c:v>
                </c:pt>
                <c:pt idx="129">
                  <c:v>12.913817768376701</c:v>
                </c:pt>
                <c:pt idx="130">
                  <c:v>12.966365831939401</c:v>
                </c:pt>
                <c:pt idx="131">
                  <c:v>13.0202204478451</c:v>
                </c:pt>
                <c:pt idx="132">
                  <c:v>13.0751352919181</c:v>
                </c:pt>
                <c:pt idx="133">
                  <c:v>13.131275492267999</c:v>
                </c:pt>
                <c:pt idx="134">
                  <c:v>13.1886410488948</c:v>
                </c:pt>
                <c:pt idx="135">
                  <c:v>13.2472319617985</c:v>
                </c:pt>
                <c:pt idx="136">
                  <c:v>13.3068809803287</c:v>
                </c:pt>
                <c:pt idx="137">
                  <c:v>13.367557074141899</c:v>
                </c:pt>
                <c:pt idx="138">
                  <c:v>13.429349218170801</c:v>
                </c:pt>
                <c:pt idx="139">
                  <c:v>13.492257412415499</c:v>
                </c:pt>
                <c:pt idx="140">
                  <c:v>13.556226694614899</c:v>
                </c:pt>
                <c:pt idx="141">
                  <c:v>13.620781497905201</c:v>
                </c:pt>
                <c:pt idx="142">
                  <c:v>13.6862475725331</c:v>
                </c:pt>
                <c:pt idx="143">
                  <c:v>13.7526249184988</c:v>
                </c:pt>
                <c:pt idx="144">
                  <c:v>13.819913535802099</c:v>
                </c:pt>
                <c:pt idx="145">
                  <c:v>13.8881134244431</c:v>
                </c:pt>
                <c:pt idx="146">
                  <c:v>13.9572245844217</c:v>
                </c:pt>
                <c:pt idx="147">
                  <c:v>14.0272470157381</c:v>
                </c:pt>
                <c:pt idx="148">
                  <c:v>14.098180718391999</c:v>
                </c:pt>
                <c:pt idx="149">
                  <c:v>14.169916304249099</c:v>
                </c:pt>
                <c:pt idx="150">
                  <c:v>14.2418331570698</c:v>
                </c:pt>
                <c:pt idx="151">
                  <c:v>14.3144977105799</c:v>
                </c:pt>
                <c:pt idx="152">
                  <c:v>14.387909964779899</c:v>
                </c:pt>
                <c:pt idx="153">
                  <c:v>14.462069919669201</c:v>
                </c:pt>
                <c:pt idx="154">
                  <c:v>14.5369775752484</c:v>
                </c:pt>
                <c:pt idx="155">
                  <c:v>14.6126329315171</c:v>
                </c:pt>
                <c:pt idx="156">
                  <c:v>14.6890359884754</c:v>
                </c:pt>
                <c:pt idx="157">
                  <c:v>14.766186746123299</c:v>
                </c:pt>
                <c:pt idx="158">
                  <c:v>14.8438928750932</c:v>
                </c:pt>
                <c:pt idx="159">
                  <c:v>14.9213110082977</c:v>
                </c:pt>
                <c:pt idx="160">
                  <c:v>14.999238932825699</c:v>
                </c:pt>
                <c:pt idx="161">
                  <c:v>15.077676648677301</c:v>
                </c:pt>
                <c:pt idx="162">
                  <c:v>15.1566241558521</c:v>
                </c:pt>
                <c:pt idx="163">
                  <c:v>15.2360814543507</c:v>
                </c:pt>
                <c:pt idx="164">
                  <c:v>15.316048544172601</c:v>
                </c:pt>
                <c:pt idx="165">
                  <c:v>15.396525425318</c:v>
                </c:pt>
                <c:pt idx="166">
                  <c:v>15.477512097786899</c:v>
                </c:pt>
                <c:pt idx="167">
                  <c:v>15.558777489818601</c:v>
                </c:pt>
                <c:pt idx="168">
                  <c:v>15.639519570529799</c:v>
                </c:pt>
                <c:pt idx="169">
                  <c:v>15.7205279478635</c:v>
                </c:pt>
                <c:pt idx="170">
                  <c:v>15.8018026218194</c:v>
                </c:pt>
                <c:pt idx="171">
                  <c:v>15.883343592397701</c:v>
                </c:pt>
                <c:pt idx="172">
                  <c:v>15.9651508595983</c:v>
                </c:pt>
                <c:pt idx="173">
                  <c:v>16.047224423421302</c:v>
                </c:pt>
                <c:pt idx="174">
                  <c:v>16.129564283866699</c:v>
                </c:pt>
                <c:pt idx="175">
                  <c:v>16.212170440934301</c:v>
                </c:pt>
                <c:pt idx="176">
                  <c:v>16.294591470956099</c:v>
                </c:pt>
                <c:pt idx="177">
                  <c:v>16.375568483985099</c:v>
                </c:pt>
                <c:pt idx="178">
                  <c:v>16.456397814483999</c:v>
                </c:pt>
                <c:pt idx="179">
                  <c:v>16.5370794624531</c:v>
                </c:pt>
                <c:pt idx="180">
                  <c:v>16.617613427892302</c:v>
                </c:pt>
                <c:pt idx="181">
                  <c:v>16.697999710801302</c:v>
                </c:pt>
                <c:pt idx="182">
                  <c:v>16.778238311180601</c:v>
                </c:pt>
                <c:pt idx="183">
                  <c:v>16.858329229029898</c:v>
                </c:pt>
                <c:pt idx="184">
                  <c:v>16.9382724643493</c:v>
                </c:pt>
                <c:pt idx="185">
                  <c:v>17.018068017138699</c:v>
                </c:pt>
                <c:pt idx="186">
                  <c:v>17.097715887398198</c:v>
                </c:pt>
                <c:pt idx="187">
                  <c:v>17.177216075127799</c:v>
                </c:pt>
                <c:pt idx="188">
                  <c:v>17.256568580327301</c:v>
                </c:pt>
                <c:pt idx="189">
                  <c:v>17.335773402997098</c:v>
                </c:pt>
                <c:pt idx="190">
                  <c:v>17.414830543136802</c:v>
                </c:pt>
                <c:pt idx="191">
                  <c:v>17.493740000746602</c:v>
                </c:pt>
                <c:pt idx="192">
                  <c:v>17.572501775826499</c:v>
                </c:pt>
                <c:pt idx="193">
                  <c:v>17.651115868376301</c:v>
                </c:pt>
                <c:pt idx="194">
                  <c:v>17.7288917686794</c:v>
                </c:pt>
                <c:pt idx="195">
                  <c:v>17.804720126366998</c:v>
                </c:pt>
                <c:pt idx="196">
                  <c:v>17.8801458218616</c:v>
                </c:pt>
                <c:pt idx="197">
                  <c:v>17.955168855163102</c:v>
                </c:pt>
                <c:pt idx="198">
                  <c:v>18.029789226271401</c:v>
                </c:pt>
                <c:pt idx="199">
                  <c:v>18.1040069351867</c:v>
                </c:pt>
                <c:pt idx="200">
                  <c:v>18.1778219819087</c:v>
                </c:pt>
                <c:pt idx="201">
                  <c:v>18.2512343664377</c:v>
                </c:pt>
                <c:pt idx="202">
                  <c:v>18.324244088773501</c:v>
                </c:pt>
                <c:pt idx="203">
                  <c:v>18.396851148916301</c:v>
                </c:pt>
                <c:pt idx="204">
                  <c:v>18.469055546865899</c:v>
                </c:pt>
                <c:pt idx="205">
                  <c:v>18.540857282622401</c:v>
                </c:pt>
                <c:pt idx="206">
                  <c:v>18.612256356185799</c:v>
                </c:pt>
                <c:pt idx="207">
                  <c:v>18.683252767556102</c:v>
                </c:pt>
                <c:pt idx="208">
                  <c:v>18.753846516733201</c:v>
                </c:pt>
                <c:pt idx="209">
                  <c:v>18.824037603717301</c:v>
                </c:pt>
                <c:pt idx="210">
                  <c:v>18.893826028508201</c:v>
                </c:pt>
                <c:pt idx="211">
                  <c:v>18.963211791105898</c:v>
                </c:pt>
                <c:pt idx="212">
                  <c:v>19.0308108170872</c:v>
                </c:pt>
                <c:pt idx="213">
                  <c:v>19.095227950040801</c:v>
                </c:pt>
                <c:pt idx="214">
                  <c:v>19.158818763011801</c:v>
                </c:pt>
                <c:pt idx="215">
                  <c:v>19.2215832560004</c:v>
                </c:pt>
                <c:pt idx="216">
                  <c:v>19.283521429006601</c:v>
                </c:pt>
                <c:pt idx="217">
                  <c:v>19.344633282030198</c:v>
                </c:pt>
                <c:pt idx="218">
                  <c:v>19.404918815071301</c:v>
                </c:pt>
                <c:pt idx="219">
                  <c:v>19.46437802813</c:v>
                </c:pt>
                <c:pt idx="220">
                  <c:v>19.523010921206101</c:v>
                </c:pt>
                <c:pt idx="221">
                  <c:v>19.580817494299801</c:v>
                </c:pt>
                <c:pt idx="222">
                  <c:v>19.637797747411099</c:v>
                </c:pt>
                <c:pt idx="223">
                  <c:v>19.693951680539801</c:v>
                </c:pt>
                <c:pt idx="224">
                  <c:v>19.749279293686101</c:v>
                </c:pt>
                <c:pt idx="225">
                  <c:v>19.8037805868499</c:v>
                </c:pt>
                <c:pt idx="226">
                  <c:v>19.857455560031202</c:v>
                </c:pt>
                <c:pt idx="227">
                  <c:v>19.910304213229999</c:v>
                </c:pt>
                <c:pt idx="228">
                  <c:v>19.962326546446299</c:v>
                </c:pt>
                <c:pt idx="229">
                  <c:v>20.013522559680201</c:v>
                </c:pt>
                <c:pt idx="230">
                  <c:v>20.063892252931499</c:v>
                </c:pt>
                <c:pt idx="231">
                  <c:v>20.1134356262003</c:v>
                </c:pt>
                <c:pt idx="232">
                  <c:v>20.162152679486699</c:v>
                </c:pt>
                <c:pt idx="233">
                  <c:v>20.2100434127907</c:v>
                </c:pt>
                <c:pt idx="234">
                  <c:v>20.257107826112101</c:v>
                </c:pt>
                <c:pt idx="235">
                  <c:v>20.3033459194511</c:v>
                </c:pt>
                <c:pt idx="236">
                  <c:v>20.348757692807599</c:v>
                </c:pt>
                <c:pt idx="237">
                  <c:v>20.3933431461816</c:v>
                </c:pt>
                <c:pt idx="238">
                  <c:v>20.437102279573001</c:v>
                </c:pt>
                <c:pt idx="239">
                  <c:v>20.480035092982099</c:v>
                </c:pt>
                <c:pt idx="240">
                  <c:v>20.522141586408701</c:v>
                </c:pt>
                <c:pt idx="241">
                  <c:v>21.289014788472901</c:v>
                </c:pt>
                <c:pt idx="242">
                  <c:v>21.599892670734601</c:v>
                </c:pt>
                <c:pt idx="243">
                  <c:v>21.5455919016518</c:v>
                </c:pt>
                <c:pt idx="244">
                  <c:v>21.206531285253501</c:v>
                </c:pt>
                <c:pt idx="245">
                  <c:v>20.660224028538799</c:v>
                </c:pt>
                <c:pt idx="246">
                  <c:v>20.0183921851383</c:v>
                </c:pt>
                <c:pt idx="247">
                  <c:v>19.345008081683201</c:v>
                </c:pt>
                <c:pt idx="248">
                  <c:v>18.690367237941899</c:v>
                </c:pt>
                <c:pt idx="249">
                  <c:v>18.032219460777501</c:v>
                </c:pt>
                <c:pt idx="250">
                  <c:v>17.404905945975798</c:v>
                </c:pt>
                <c:pt idx="251">
                  <c:v>16.809859576738202</c:v>
                </c:pt>
                <c:pt idx="252">
                  <c:v>16.237163781031299</c:v>
                </c:pt>
                <c:pt idx="253">
                  <c:v>15.712178493635999</c:v>
                </c:pt>
                <c:pt idx="254">
                  <c:v>15.235298451398799</c:v>
                </c:pt>
                <c:pt idx="255">
                  <c:v>14.7995499245137</c:v>
                </c:pt>
                <c:pt idx="256">
                  <c:v>14.4033976836824</c:v>
                </c:pt>
                <c:pt idx="257">
                  <c:v>14.0468569171766</c:v>
                </c:pt>
                <c:pt idx="258">
                  <c:v>13.730329191206399</c:v>
                </c:pt>
                <c:pt idx="259">
                  <c:v>13.4427056104384</c:v>
                </c:pt>
                <c:pt idx="260">
                  <c:v>13.1843714183722</c:v>
                </c:pt>
                <c:pt idx="261">
                  <c:v>12.9580870042138</c:v>
                </c:pt>
                <c:pt idx="262">
                  <c:v>12.7516933723587</c:v>
                </c:pt>
                <c:pt idx="263">
                  <c:v>12.5659056940087</c:v>
                </c:pt>
                <c:pt idx="264">
                  <c:v>12.403590181720499</c:v>
                </c:pt>
                <c:pt idx="265">
                  <c:v>12.250223502457199</c:v>
                </c:pt>
                <c:pt idx="266">
                  <c:v>12.107001460423</c:v>
                </c:pt>
                <c:pt idx="267">
                  <c:v>11.9771668897507</c:v>
                </c:pt>
                <c:pt idx="268">
                  <c:v>11.860719790440299</c:v>
                </c:pt>
                <c:pt idx="269">
                  <c:v>11.7576601624917</c:v>
                </c:pt>
                <c:pt idx="270">
                  <c:v>11.667988005905</c:v>
                </c:pt>
                <c:pt idx="271">
                  <c:v>11.0705211444048</c:v>
                </c:pt>
                <c:pt idx="272">
                  <c:v>10.9110491138272</c:v>
                </c:pt>
                <c:pt idx="273">
                  <c:v>10.7913373281439</c:v>
                </c:pt>
                <c:pt idx="274">
                  <c:v>10.692785909735401</c:v>
                </c:pt>
                <c:pt idx="275">
                  <c:v>10.6122107585504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6D4-4309-847D-702236C34196}"/>
            </c:ext>
          </c:extLst>
        </c:ser>
        <c:ser>
          <c:idx val="3"/>
          <c:order val="3"/>
          <c:tx>
            <c:strRef>
              <c:f>Taul2!$BF$4</c:f>
              <c:strCache>
                <c:ptCount val="1"/>
                <c:pt idx="0">
                  <c:v>Rapid 340 kg/m3 (0,55)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Taul2!$BF$6:$BF$281</c:f>
              <c:numCache>
                <c:formatCode>0</c:formatCode>
                <c:ptCount val="276"/>
                <c:pt idx="0">
                  <c:v>17.999607327167801</c:v>
                </c:pt>
                <c:pt idx="1">
                  <c:v>18.0242491281296</c:v>
                </c:pt>
                <c:pt idx="2">
                  <c:v>18.0355186311571</c:v>
                </c:pt>
                <c:pt idx="3">
                  <c:v>17.984965580744301</c:v>
                </c:pt>
                <c:pt idx="4">
                  <c:v>17.8935836243725</c:v>
                </c:pt>
                <c:pt idx="5">
                  <c:v>17.757255384581299</c:v>
                </c:pt>
                <c:pt idx="6">
                  <c:v>17.610017219169698</c:v>
                </c:pt>
                <c:pt idx="7">
                  <c:v>17.444479231526799</c:v>
                </c:pt>
                <c:pt idx="8">
                  <c:v>17.267779346830899</c:v>
                </c:pt>
                <c:pt idx="9">
                  <c:v>17.111104442489101</c:v>
                </c:pt>
                <c:pt idx="10">
                  <c:v>16.957816507091501</c:v>
                </c:pt>
                <c:pt idx="11">
                  <c:v>16.807915540638401</c:v>
                </c:pt>
                <c:pt idx="12">
                  <c:v>16.661401543129699</c:v>
                </c:pt>
                <c:pt idx="13">
                  <c:v>16.518977190876999</c:v>
                </c:pt>
                <c:pt idx="14">
                  <c:v>16.384453115898399</c:v>
                </c:pt>
                <c:pt idx="15">
                  <c:v>16.254930138748499</c:v>
                </c:pt>
                <c:pt idx="16">
                  <c:v>16.1304082594269</c:v>
                </c:pt>
                <c:pt idx="17">
                  <c:v>16.010887477933601</c:v>
                </c:pt>
                <c:pt idx="18">
                  <c:v>15.896282922268901</c:v>
                </c:pt>
                <c:pt idx="19">
                  <c:v>15.7833761974806</c:v>
                </c:pt>
                <c:pt idx="20">
                  <c:v>15.6743766281497</c:v>
                </c:pt>
                <c:pt idx="21">
                  <c:v>15.5692842142765</c:v>
                </c:pt>
                <c:pt idx="22">
                  <c:v>15.4680989558607</c:v>
                </c:pt>
                <c:pt idx="23">
                  <c:v>15.3708208529026</c:v>
                </c:pt>
                <c:pt idx="24">
                  <c:v>15.2774499054019</c:v>
                </c:pt>
                <c:pt idx="25">
                  <c:v>15.1879861133589</c:v>
                </c:pt>
                <c:pt idx="26">
                  <c:v>15.1024294767735</c:v>
                </c:pt>
                <c:pt idx="27">
                  <c:v>15.020779995645499</c:v>
                </c:pt>
                <c:pt idx="28">
                  <c:v>14.9430376699751</c:v>
                </c:pt>
                <c:pt idx="29">
                  <c:v>14.862038565514601</c:v>
                </c:pt>
                <c:pt idx="30">
                  <c:v>14.781200496274</c:v>
                </c:pt>
                <c:pt idx="31">
                  <c:v>14.7025637599567</c:v>
                </c:pt>
                <c:pt idx="32">
                  <c:v>14.6261283565622</c:v>
                </c:pt>
                <c:pt idx="33">
                  <c:v>14.551894286090899</c:v>
                </c:pt>
                <c:pt idx="34">
                  <c:v>14.4798615485428</c:v>
                </c:pt>
                <c:pt idx="35">
                  <c:v>14.4100301439176</c:v>
                </c:pt>
                <c:pt idx="36">
                  <c:v>14.342400072215501</c:v>
                </c:pt>
                <c:pt idx="37">
                  <c:v>14.276971333436499</c:v>
                </c:pt>
                <c:pt idx="38">
                  <c:v>14.213743927580699</c:v>
                </c:pt>
                <c:pt idx="39">
                  <c:v>14.149262140226799</c:v>
                </c:pt>
                <c:pt idx="40">
                  <c:v>14.082454676200101</c:v>
                </c:pt>
                <c:pt idx="41">
                  <c:v>14.016545717195299</c:v>
                </c:pt>
                <c:pt idx="42">
                  <c:v>13.9515352632126</c:v>
                </c:pt>
                <c:pt idx="43">
                  <c:v>13.887423314252</c:v>
                </c:pt>
                <c:pt idx="44">
                  <c:v>13.8242098703133</c:v>
                </c:pt>
                <c:pt idx="45">
                  <c:v>13.761894931396499</c:v>
                </c:pt>
                <c:pt idx="46">
                  <c:v>13.7004784975018</c:v>
                </c:pt>
                <c:pt idx="47">
                  <c:v>13.6399605686293</c:v>
                </c:pt>
                <c:pt idx="48">
                  <c:v>13.5803411447786</c:v>
                </c:pt>
                <c:pt idx="49">
                  <c:v>13.5216202259498</c:v>
                </c:pt>
                <c:pt idx="50">
                  <c:v>13.463797812143101</c:v>
                </c:pt>
                <c:pt idx="51">
                  <c:v>13.406873903358401</c:v>
                </c:pt>
                <c:pt idx="52">
                  <c:v>13.3508484995958</c:v>
                </c:pt>
                <c:pt idx="53">
                  <c:v>13.295721600855099</c:v>
                </c:pt>
                <c:pt idx="54">
                  <c:v>13.2414932071365</c:v>
                </c:pt>
                <c:pt idx="55">
                  <c:v>13.1881633184398</c:v>
                </c:pt>
                <c:pt idx="56">
                  <c:v>13.1357319347652</c:v>
                </c:pt>
                <c:pt idx="57">
                  <c:v>13.0841990561124</c:v>
                </c:pt>
                <c:pt idx="58">
                  <c:v>13.033564682481799</c:v>
                </c:pt>
                <c:pt idx="59">
                  <c:v>12.983828813873201</c:v>
                </c:pt>
                <c:pt idx="60">
                  <c:v>12.9358390971147</c:v>
                </c:pt>
                <c:pt idx="61">
                  <c:v>12.888867720847401</c:v>
                </c:pt>
                <c:pt idx="62">
                  <c:v>12.842877368231701</c:v>
                </c:pt>
                <c:pt idx="63">
                  <c:v>12.7978680392677</c:v>
                </c:pt>
                <c:pt idx="64">
                  <c:v>12.7538397339551</c:v>
                </c:pt>
                <c:pt idx="65">
                  <c:v>12.710901416591801</c:v>
                </c:pt>
                <c:pt idx="66">
                  <c:v>12.6690083475991</c:v>
                </c:pt>
                <c:pt idx="67">
                  <c:v>12.6281408384052</c:v>
                </c:pt>
                <c:pt idx="68">
                  <c:v>12.588298889010201</c:v>
                </c:pt>
                <c:pt idx="69">
                  <c:v>12.5494824994138</c:v>
                </c:pt>
                <c:pt idx="70">
                  <c:v>12.5116916696164</c:v>
                </c:pt>
                <c:pt idx="71">
                  <c:v>12.474926399617599</c:v>
                </c:pt>
                <c:pt idx="72">
                  <c:v>12.4392275630738</c:v>
                </c:pt>
                <c:pt idx="73">
                  <c:v>12.4047130258239</c:v>
                </c:pt>
                <c:pt idx="74">
                  <c:v>12.3715101804627</c:v>
                </c:pt>
                <c:pt idx="75">
                  <c:v>12.339583718229299</c:v>
                </c:pt>
                <c:pt idx="76">
                  <c:v>12.3089956696857</c:v>
                </c:pt>
                <c:pt idx="77">
                  <c:v>12.279820120489701</c:v>
                </c:pt>
                <c:pt idx="78">
                  <c:v>12.2521045044345</c:v>
                </c:pt>
                <c:pt idx="79">
                  <c:v>12.2258917454776</c:v>
                </c:pt>
                <c:pt idx="80">
                  <c:v>12.201222328492999</c:v>
                </c:pt>
                <c:pt idx="81">
                  <c:v>12.1781351933226</c:v>
                </c:pt>
                <c:pt idx="82">
                  <c:v>12.1566664554997</c:v>
                </c:pt>
                <c:pt idx="83">
                  <c:v>12.1368490352937</c:v>
                </c:pt>
                <c:pt idx="84">
                  <c:v>12.118714400744601</c:v>
                </c:pt>
                <c:pt idx="85">
                  <c:v>12.102292019847701</c:v>
                </c:pt>
                <c:pt idx="86">
                  <c:v>12.087609259716199</c:v>
                </c:pt>
                <c:pt idx="87">
                  <c:v>12.074694473554</c:v>
                </c:pt>
                <c:pt idx="88">
                  <c:v>12.0635687634032</c:v>
                </c:pt>
                <c:pt idx="89">
                  <c:v>12.054252185504501</c:v>
                </c:pt>
                <c:pt idx="90">
                  <c:v>12.046763895223201</c:v>
                </c:pt>
                <c:pt idx="91">
                  <c:v>12.0411212243599</c:v>
                </c:pt>
                <c:pt idx="92">
                  <c:v>12.0373399205608</c:v>
                </c:pt>
                <c:pt idx="93">
                  <c:v>12.035434116349601</c:v>
                </c:pt>
                <c:pt idx="94">
                  <c:v>12.0354150949718</c:v>
                </c:pt>
                <c:pt idx="95">
                  <c:v>12.0372929682771</c:v>
                </c:pt>
                <c:pt idx="96">
                  <c:v>12.0410761802497</c:v>
                </c:pt>
                <c:pt idx="97">
                  <c:v>12.0467717572631</c:v>
                </c:pt>
                <c:pt idx="98">
                  <c:v>12.0543848357076</c:v>
                </c:pt>
                <c:pt idx="99">
                  <c:v>12.063919259423299</c:v>
                </c:pt>
                <c:pt idx="100">
                  <c:v>12.0753776067265</c:v>
                </c:pt>
                <c:pt idx="101">
                  <c:v>12.0887593903308</c:v>
                </c:pt>
                <c:pt idx="102">
                  <c:v>12.104063988632699</c:v>
                </c:pt>
                <c:pt idx="103">
                  <c:v>12.121289422548401</c:v>
                </c:pt>
                <c:pt idx="104">
                  <c:v>12.1404316011328</c:v>
                </c:pt>
                <c:pt idx="105">
                  <c:v>12.1614852057084</c:v>
                </c:pt>
                <c:pt idx="106">
                  <c:v>12.184437001422401</c:v>
                </c:pt>
                <c:pt idx="107">
                  <c:v>12.2092909135632</c:v>
                </c:pt>
                <c:pt idx="108">
                  <c:v>12.236035445839001</c:v>
                </c:pt>
                <c:pt idx="109">
                  <c:v>12.264650847861899</c:v>
                </c:pt>
                <c:pt idx="110">
                  <c:v>12.2951502885794</c:v>
                </c:pt>
                <c:pt idx="111">
                  <c:v>12.327512177837701</c:v>
                </c:pt>
                <c:pt idx="112">
                  <c:v>12.361705155659299</c:v>
                </c:pt>
                <c:pt idx="113">
                  <c:v>12.3977510508281</c:v>
                </c:pt>
                <c:pt idx="114">
                  <c:v>12.435620275167899</c:v>
                </c:pt>
                <c:pt idx="115">
                  <c:v>12.4752766178797</c:v>
                </c:pt>
                <c:pt idx="116">
                  <c:v>12.516746557630199</c:v>
                </c:pt>
                <c:pt idx="117">
                  <c:v>12.5599611454293</c:v>
                </c:pt>
                <c:pt idx="118">
                  <c:v>12.6048497266588</c:v>
                </c:pt>
                <c:pt idx="119">
                  <c:v>12.6514670118785</c:v>
                </c:pt>
                <c:pt idx="120">
                  <c:v>12.699813001088399</c:v>
                </c:pt>
                <c:pt idx="121">
                  <c:v>12.7498876942884</c:v>
                </c:pt>
                <c:pt idx="122">
                  <c:v>12.8016910914787</c:v>
                </c:pt>
                <c:pt idx="123">
                  <c:v>12.855083135192899</c:v>
                </c:pt>
                <c:pt idx="124">
                  <c:v>12.910019226876299</c:v>
                </c:pt>
                <c:pt idx="125">
                  <c:v>12.966602900499399</c:v>
                </c:pt>
                <c:pt idx="126">
                  <c:v>13.0248341560621</c:v>
                </c:pt>
                <c:pt idx="127">
                  <c:v>13.084712993564301</c:v>
                </c:pt>
                <c:pt idx="128">
                  <c:v>13.146239413006199</c:v>
                </c:pt>
                <c:pt idx="129">
                  <c:v>13.2091658920156</c:v>
                </c:pt>
                <c:pt idx="130">
                  <c:v>13.2734699377529</c:v>
                </c:pt>
                <c:pt idx="131">
                  <c:v>13.339294227309701</c:v>
                </c:pt>
                <c:pt idx="132">
                  <c:v>13.4066387606861</c:v>
                </c:pt>
                <c:pt idx="133">
                  <c:v>13.4755035378821</c:v>
                </c:pt>
                <c:pt idx="134">
                  <c:v>13.5458885588976</c:v>
                </c:pt>
                <c:pt idx="135">
                  <c:v>13.6174794635634</c:v>
                </c:pt>
                <c:pt idx="136">
                  <c:v>13.6903058824839</c:v>
                </c:pt>
                <c:pt idx="137">
                  <c:v>13.7645073388026</c:v>
                </c:pt>
                <c:pt idx="138">
                  <c:v>13.8400838325192</c:v>
                </c:pt>
                <c:pt idx="139">
                  <c:v>13.917035363633801</c:v>
                </c:pt>
                <c:pt idx="140">
                  <c:v>13.995361932146601</c:v>
                </c:pt>
                <c:pt idx="141">
                  <c:v>14.0743762327791</c:v>
                </c:pt>
                <c:pt idx="142">
                  <c:v>14.154248616555099</c:v>
                </c:pt>
                <c:pt idx="143">
                  <c:v>14.2352084383416</c:v>
                </c:pt>
                <c:pt idx="144">
                  <c:v>14.3172556981384</c:v>
                </c:pt>
                <c:pt idx="145">
                  <c:v>14.4003903959456</c:v>
                </c:pt>
                <c:pt idx="146">
                  <c:v>14.484612531763201</c:v>
                </c:pt>
                <c:pt idx="147">
                  <c:v>14.5699221055912</c:v>
                </c:pt>
                <c:pt idx="148">
                  <c:v>14.656319117429501</c:v>
                </c:pt>
                <c:pt idx="149">
                  <c:v>14.743803567278199</c:v>
                </c:pt>
                <c:pt idx="150">
                  <c:v>14.832375455137401</c:v>
                </c:pt>
                <c:pt idx="151">
                  <c:v>14.922034781006801</c:v>
                </c:pt>
                <c:pt idx="152">
                  <c:v>15.0127815448867</c:v>
                </c:pt>
                <c:pt idx="153">
                  <c:v>15.1032964196847</c:v>
                </c:pt>
                <c:pt idx="154">
                  <c:v>15.194422283596101</c:v>
                </c:pt>
                <c:pt idx="155">
                  <c:v>15.2863888971796</c:v>
                </c:pt>
                <c:pt idx="156">
                  <c:v>15.3791962604354</c:v>
                </c:pt>
                <c:pt idx="157">
                  <c:v>15.4728443733633</c:v>
                </c:pt>
                <c:pt idx="158">
                  <c:v>15.5673332359634</c:v>
                </c:pt>
                <c:pt idx="159">
                  <c:v>15.6626628482356</c:v>
                </c:pt>
                <c:pt idx="160">
                  <c:v>15.7588332101801</c:v>
                </c:pt>
                <c:pt idx="161">
                  <c:v>15.855844321796701</c:v>
                </c:pt>
                <c:pt idx="162">
                  <c:v>15.953696183085601</c:v>
                </c:pt>
                <c:pt idx="163">
                  <c:v>16.0523887940466</c:v>
                </c:pt>
                <c:pt idx="164">
                  <c:v>16.151922154679799</c:v>
                </c:pt>
                <c:pt idx="165">
                  <c:v>16.248177706854499</c:v>
                </c:pt>
                <c:pt idx="166">
                  <c:v>16.344466937053699</c:v>
                </c:pt>
                <c:pt idx="167">
                  <c:v>16.440931519326199</c:v>
                </c:pt>
                <c:pt idx="168">
                  <c:v>16.537571453672001</c:v>
                </c:pt>
                <c:pt idx="169">
                  <c:v>16.634386740091202</c:v>
                </c:pt>
                <c:pt idx="170">
                  <c:v>16.731377378583598</c:v>
                </c:pt>
                <c:pt idx="171">
                  <c:v>16.828543369149301</c:v>
                </c:pt>
                <c:pt idx="172">
                  <c:v>16.925884711788498</c:v>
                </c:pt>
                <c:pt idx="173">
                  <c:v>17.0234014065007</c:v>
                </c:pt>
                <c:pt idx="174">
                  <c:v>17.121093453286498</c:v>
                </c:pt>
                <c:pt idx="175">
                  <c:v>17.218960852145401</c:v>
                </c:pt>
                <c:pt idx="176">
                  <c:v>17.317003603077801</c:v>
                </c:pt>
                <c:pt idx="177">
                  <c:v>17.415221706083202</c:v>
                </c:pt>
                <c:pt idx="178">
                  <c:v>17.5136151611621</c:v>
                </c:pt>
                <c:pt idx="179">
                  <c:v>17.612183968314401</c:v>
                </c:pt>
                <c:pt idx="180">
                  <c:v>17.710928127540001</c:v>
                </c:pt>
                <c:pt idx="181">
                  <c:v>17.809847638838701</c:v>
                </c:pt>
                <c:pt idx="182">
                  <c:v>17.908942502210898</c:v>
                </c:pt>
                <c:pt idx="183">
                  <c:v>18.008212717656399</c:v>
                </c:pt>
                <c:pt idx="184">
                  <c:v>18.107658285174999</c:v>
                </c:pt>
                <c:pt idx="185">
                  <c:v>18.2072792047672</c:v>
                </c:pt>
                <c:pt idx="186">
                  <c:v>18.307075476432601</c:v>
                </c:pt>
                <c:pt idx="187">
                  <c:v>18.407047100171301</c:v>
                </c:pt>
                <c:pt idx="188">
                  <c:v>18.505986365575598</c:v>
                </c:pt>
                <c:pt idx="189">
                  <c:v>18.600268539340501</c:v>
                </c:pt>
                <c:pt idx="190">
                  <c:v>18.694246194298302</c:v>
                </c:pt>
                <c:pt idx="191">
                  <c:v>18.787919330449</c:v>
                </c:pt>
                <c:pt idx="192">
                  <c:v>18.881287947792501</c:v>
                </c:pt>
                <c:pt idx="193">
                  <c:v>18.974352046328701</c:v>
                </c:pt>
                <c:pt idx="194">
                  <c:v>19.067111626057901</c:v>
                </c:pt>
                <c:pt idx="195">
                  <c:v>19.159566686979801</c:v>
                </c:pt>
                <c:pt idx="196">
                  <c:v>19.251717229094599</c:v>
                </c:pt>
                <c:pt idx="197">
                  <c:v>19.343563252402099</c:v>
                </c:pt>
                <c:pt idx="198">
                  <c:v>19.4351047569026</c:v>
                </c:pt>
                <c:pt idx="199">
                  <c:v>19.5263417425958</c:v>
                </c:pt>
                <c:pt idx="200">
                  <c:v>19.617274209481899</c:v>
                </c:pt>
                <c:pt idx="201">
                  <c:v>19.707902157560699</c:v>
                </c:pt>
                <c:pt idx="202">
                  <c:v>19.798225586832501</c:v>
                </c:pt>
                <c:pt idx="203">
                  <c:v>19.888244497296899</c:v>
                </c:pt>
                <c:pt idx="204">
                  <c:v>19.977958888954301</c:v>
                </c:pt>
                <c:pt idx="205">
                  <c:v>20.067368761804499</c:v>
                </c:pt>
                <c:pt idx="206">
                  <c:v>20.156474115847399</c:v>
                </c:pt>
                <c:pt idx="207">
                  <c:v>20.2452749510832</c:v>
                </c:pt>
                <c:pt idx="208">
                  <c:v>20.3337712675117</c:v>
                </c:pt>
                <c:pt idx="209">
                  <c:v>20.421963065133198</c:v>
                </c:pt>
                <c:pt idx="210">
                  <c:v>20.509850343947399</c:v>
                </c:pt>
                <c:pt idx="211">
                  <c:v>20.597433103954501</c:v>
                </c:pt>
                <c:pt idx="212">
                  <c:v>20.680608532614698</c:v>
                </c:pt>
                <c:pt idx="213">
                  <c:v>20.758044752373099</c:v>
                </c:pt>
                <c:pt idx="214">
                  <c:v>20.8344332546537</c:v>
                </c:pt>
                <c:pt idx="215">
                  <c:v>20.9097740394567</c:v>
                </c:pt>
                <c:pt idx="216">
                  <c:v>20.984067106782199</c:v>
                </c:pt>
                <c:pt idx="217">
                  <c:v>21.0573124566301</c:v>
                </c:pt>
                <c:pt idx="218">
                  <c:v>21.129510089000402</c:v>
                </c:pt>
                <c:pt idx="219">
                  <c:v>21.200660003893098</c:v>
                </c:pt>
                <c:pt idx="220">
                  <c:v>21.270762201308401</c:v>
                </c:pt>
                <c:pt idx="221">
                  <c:v>21.3398166812458</c:v>
                </c:pt>
                <c:pt idx="222">
                  <c:v>21.407823443705901</c:v>
                </c:pt>
                <c:pt idx="223">
                  <c:v>21.474782488688199</c:v>
                </c:pt>
                <c:pt idx="224">
                  <c:v>21.540693816193102</c:v>
                </c:pt>
                <c:pt idx="225">
                  <c:v>21.605557426220301</c:v>
                </c:pt>
                <c:pt idx="226">
                  <c:v>21.6693733187699</c:v>
                </c:pt>
                <c:pt idx="227">
                  <c:v>21.732141493841901</c:v>
                </c:pt>
                <c:pt idx="228">
                  <c:v>21.793861951436401</c:v>
                </c:pt>
                <c:pt idx="229">
                  <c:v>21.8545346915534</c:v>
                </c:pt>
                <c:pt idx="230">
                  <c:v>21.914159714192699</c:v>
                </c:pt>
                <c:pt idx="231">
                  <c:v>21.972737019354401</c:v>
                </c:pt>
                <c:pt idx="232">
                  <c:v>22.030266607038602</c:v>
                </c:pt>
                <c:pt idx="233">
                  <c:v>22.086748477245099</c:v>
                </c:pt>
                <c:pt idx="234">
                  <c:v>22.142182629974101</c:v>
                </c:pt>
                <c:pt idx="235">
                  <c:v>22.1965690652255</c:v>
                </c:pt>
                <c:pt idx="236">
                  <c:v>22.249907782999301</c:v>
                </c:pt>
                <c:pt idx="237">
                  <c:v>22.302198783295498</c:v>
                </c:pt>
                <c:pt idx="238">
                  <c:v>22.353442066114098</c:v>
                </c:pt>
                <c:pt idx="239">
                  <c:v>22.403637631455101</c:v>
                </c:pt>
                <c:pt idx="240">
                  <c:v>22.4527854793185</c:v>
                </c:pt>
                <c:pt idx="241">
                  <c:v>23.334895781002398</c:v>
                </c:pt>
                <c:pt idx="242">
                  <c:v>23.723679778446101</c:v>
                </c:pt>
                <c:pt idx="243">
                  <c:v>23.627500482481299</c:v>
                </c:pt>
                <c:pt idx="244">
                  <c:v>23.258531575490601</c:v>
                </c:pt>
                <c:pt idx="245">
                  <c:v>22.588227966655101</c:v>
                </c:pt>
                <c:pt idx="246">
                  <c:v>21.8442933036936</c:v>
                </c:pt>
                <c:pt idx="247">
                  <c:v>20.9769682546731</c:v>
                </c:pt>
                <c:pt idx="248">
                  <c:v>20.135568850151898</c:v>
                </c:pt>
                <c:pt idx="249">
                  <c:v>19.282653100649199</c:v>
                </c:pt>
                <c:pt idx="250">
                  <c:v>18.4923780439726</c:v>
                </c:pt>
                <c:pt idx="251">
                  <c:v>17.7437258146314</c:v>
                </c:pt>
                <c:pt idx="252">
                  <c:v>17.063717977745899</c:v>
                </c:pt>
                <c:pt idx="253">
                  <c:v>16.441567179665601</c:v>
                </c:pt>
                <c:pt idx="254">
                  <c:v>15.8779135442282</c:v>
                </c:pt>
                <c:pt idx="255">
                  <c:v>15.3724917383225</c:v>
                </c:pt>
                <c:pt idx="256">
                  <c:v>14.925301761948401</c:v>
                </c:pt>
                <c:pt idx="257">
                  <c:v>14.5252109388391</c:v>
                </c:pt>
                <c:pt idx="258">
                  <c:v>14.154891923485801</c:v>
                </c:pt>
                <c:pt idx="259">
                  <c:v>13.8289109658659</c:v>
                </c:pt>
                <c:pt idx="260">
                  <c:v>13.547268065979299</c:v>
                </c:pt>
                <c:pt idx="261">
                  <c:v>13.296549769957799</c:v>
                </c:pt>
                <c:pt idx="262">
                  <c:v>13.060426547719601</c:v>
                </c:pt>
                <c:pt idx="263">
                  <c:v>12.853711838114901</c:v>
                </c:pt>
                <c:pt idx="264">
                  <c:v>12.6764056411441</c:v>
                </c:pt>
                <c:pt idx="265">
                  <c:v>12.5172784429777</c:v>
                </c:pt>
                <c:pt idx="266">
                  <c:v>12.365779218538</c:v>
                </c:pt>
                <c:pt idx="267">
                  <c:v>12.2324287111791</c:v>
                </c:pt>
                <c:pt idx="268">
                  <c:v>12.117226920901</c:v>
                </c:pt>
                <c:pt idx="269">
                  <c:v>12.009856994891299</c:v>
                </c:pt>
                <c:pt idx="270">
                  <c:v>11.9030174978079</c:v>
                </c:pt>
                <c:pt idx="271">
                  <c:v>11.228813926449099</c:v>
                </c:pt>
                <c:pt idx="272">
                  <c:v>11.051884516910899</c:v>
                </c:pt>
                <c:pt idx="273">
                  <c:v>10.9176095168736</c:v>
                </c:pt>
                <c:pt idx="274">
                  <c:v>10.8047651599214</c:v>
                </c:pt>
                <c:pt idx="275">
                  <c:v>10.711149217957001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6D4-4309-847D-702236C34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08432"/>
        <c:axId val="967411384"/>
      </c:scatterChart>
      <c:valAx>
        <c:axId val="967408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1384"/>
        <c:crosses val="autoZero"/>
        <c:crossBetween val="midCat"/>
      </c:valAx>
      <c:valAx>
        <c:axId val="96741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Lämpötila</a:t>
                </a:r>
                <a:r>
                  <a:rPr lang="fi-FI" baseline="0"/>
                  <a:t> C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08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Lämmönkehitys</a:t>
            </a:r>
            <a:r>
              <a:rPr lang="fi-FI" baseline="0"/>
              <a:t> (-10C)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Uudet!$AG$2</c:f>
              <c:strCache>
                <c:ptCount val="1"/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Uudet!$A$3:$A$278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Uudet!$AG$3:$AG$278</c:f>
              <c:numCache>
                <c:formatCode>General</c:formatCode>
                <c:ptCount val="276"/>
                <c:pt idx="0">
                  <c:v>18.000127258689101</c:v>
                </c:pt>
                <c:pt idx="1">
                  <c:v>17.9766332549633</c:v>
                </c:pt>
                <c:pt idx="2">
                  <c:v>17.9781787463365</c:v>
                </c:pt>
                <c:pt idx="3">
                  <c:v>17.962701356692602</c:v>
                </c:pt>
                <c:pt idx="4">
                  <c:v>17.942026073759699</c:v>
                </c:pt>
                <c:pt idx="5">
                  <c:v>17.899431068649299</c:v>
                </c:pt>
                <c:pt idx="6">
                  <c:v>17.848281248196098</c:v>
                </c:pt>
                <c:pt idx="7">
                  <c:v>17.797131427742801</c:v>
                </c:pt>
                <c:pt idx="8">
                  <c:v>17.7459816072896</c:v>
                </c:pt>
                <c:pt idx="9">
                  <c:v>17.689970854692302</c:v>
                </c:pt>
                <c:pt idx="10">
                  <c:v>17.627737181516402</c:v>
                </c:pt>
                <c:pt idx="11">
                  <c:v>17.565503508340498</c:v>
                </c:pt>
                <c:pt idx="12">
                  <c:v>17.503269835164499</c:v>
                </c:pt>
                <c:pt idx="13">
                  <c:v>17.440392544074399</c:v>
                </c:pt>
                <c:pt idx="14">
                  <c:v>17.374081202457099</c:v>
                </c:pt>
                <c:pt idx="15">
                  <c:v>17.307769860839699</c:v>
                </c:pt>
                <c:pt idx="16">
                  <c:v>17.241458519222402</c:v>
                </c:pt>
                <c:pt idx="17">
                  <c:v>17.175147177605002</c:v>
                </c:pt>
                <c:pt idx="18">
                  <c:v>17.108518642084299</c:v>
                </c:pt>
                <c:pt idx="19">
                  <c:v>17.041714058783199</c:v>
                </c:pt>
                <c:pt idx="20">
                  <c:v>16.974769249600602</c:v>
                </c:pt>
                <c:pt idx="21">
                  <c:v>16.907684214536101</c:v>
                </c:pt>
                <c:pt idx="22">
                  <c:v>16.8404589535897</c:v>
                </c:pt>
                <c:pt idx="23">
                  <c:v>16.773093466761701</c:v>
                </c:pt>
                <c:pt idx="24">
                  <c:v>16.705587754051798</c:v>
                </c:pt>
                <c:pt idx="25">
                  <c:v>16.637941815460099</c:v>
                </c:pt>
                <c:pt idx="26">
                  <c:v>16.570434467031902</c:v>
                </c:pt>
                <c:pt idx="27">
                  <c:v>16.503522205069601</c:v>
                </c:pt>
                <c:pt idx="28">
                  <c:v>16.436668706412899</c:v>
                </c:pt>
                <c:pt idx="29">
                  <c:v>16.3698739710624</c:v>
                </c:pt>
                <c:pt idx="30">
                  <c:v>16.3031379990177</c:v>
                </c:pt>
                <c:pt idx="31">
                  <c:v>16.236460790279001</c:v>
                </c:pt>
                <c:pt idx="32">
                  <c:v>16.169842344846099</c:v>
                </c:pt>
                <c:pt idx="33">
                  <c:v>16.103282662719302</c:v>
                </c:pt>
                <c:pt idx="34">
                  <c:v>16.036781743898299</c:v>
                </c:pt>
                <c:pt idx="35">
                  <c:v>15.971188339488601</c:v>
                </c:pt>
                <c:pt idx="36">
                  <c:v>15.9061421620457</c:v>
                </c:pt>
                <c:pt idx="37">
                  <c:v>15.8413963422368</c:v>
                </c:pt>
                <c:pt idx="38">
                  <c:v>15.7769508800619</c:v>
                </c:pt>
                <c:pt idx="39">
                  <c:v>15.712805775521099</c:v>
                </c:pt>
                <c:pt idx="40">
                  <c:v>15.648961028614201</c:v>
                </c:pt>
                <c:pt idx="41">
                  <c:v>15.5854166393414</c:v>
                </c:pt>
                <c:pt idx="42">
                  <c:v>15.522172607702601</c:v>
                </c:pt>
                <c:pt idx="43">
                  <c:v>15.4592289336977</c:v>
                </c:pt>
                <c:pt idx="44">
                  <c:v>15.396585617326901</c:v>
                </c:pt>
                <c:pt idx="45">
                  <c:v>15.33424265859</c:v>
                </c:pt>
                <c:pt idx="46">
                  <c:v>15.2722000574873</c:v>
                </c:pt>
                <c:pt idx="47">
                  <c:v>15.2104578140185</c:v>
                </c:pt>
                <c:pt idx="48">
                  <c:v>15.149015928183699</c:v>
                </c:pt>
                <c:pt idx="49">
                  <c:v>15.087874399982899</c:v>
                </c:pt>
                <c:pt idx="50">
                  <c:v>15.0270332294161</c:v>
                </c:pt>
                <c:pt idx="51">
                  <c:v>14.9664924164833</c:v>
                </c:pt>
                <c:pt idx="52">
                  <c:v>14.908062768350099</c:v>
                </c:pt>
                <c:pt idx="53">
                  <c:v>14.8512543200785</c:v>
                </c:pt>
                <c:pt idx="54">
                  <c:v>14.795069319747901</c:v>
                </c:pt>
                <c:pt idx="55">
                  <c:v>14.739507767358599</c:v>
                </c:pt>
                <c:pt idx="56">
                  <c:v>14.6845696629105</c:v>
                </c:pt>
                <c:pt idx="57">
                  <c:v>14.630255006403299</c:v>
                </c:pt>
                <c:pt idx="58">
                  <c:v>14.576563797837499</c:v>
                </c:pt>
                <c:pt idx="59">
                  <c:v>14.5234960372128</c:v>
                </c:pt>
                <c:pt idx="60">
                  <c:v>14.4710517245292</c:v>
                </c:pt>
                <c:pt idx="61">
                  <c:v>14.419230859786801</c:v>
                </c:pt>
                <c:pt idx="62">
                  <c:v>14.368033442985601</c:v>
                </c:pt>
                <c:pt idx="63">
                  <c:v>14.317459474125499</c:v>
                </c:pt>
                <c:pt idx="64">
                  <c:v>14.267508953206599</c:v>
                </c:pt>
                <c:pt idx="65">
                  <c:v>14.218181880228901</c:v>
                </c:pt>
                <c:pt idx="66">
                  <c:v>14.169478255192301</c:v>
                </c:pt>
                <c:pt idx="67">
                  <c:v>14.121398078096901</c:v>
                </c:pt>
                <c:pt idx="68">
                  <c:v>14.0739413489427</c:v>
                </c:pt>
                <c:pt idx="69">
                  <c:v>14.027575812184599</c:v>
                </c:pt>
                <c:pt idx="70">
                  <c:v>13.982364572214401</c:v>
                </c:pt>
                <c:pt idx="71">
                  <c:v>13.9381470426313</c:v>
                </c:pt>
                <c:pt idx="72">
                  <c:v>13.8955552326681</c:v>
                </c:pt>
                <c:pt idx="73">
                  <c:v>13.85456015185</c:v>
                </c:pt>
                <c:pt idx="74">
                  <c:v>13.8151711980675</c:v>
                </c:pt>
                <c:pt idx="75">
                  <c:v>13.777431837107001</c:v>
                </c:pt>
                <c:pt idx="76">
                  <c:v>13.741395766127001</c:v>
                </c:pt>
                <c:pt idx="77">
                  <c:v>13.707115461346101</c:v>
                </c:pt>
                <c:pt idx="78">
                  <c:v>13.6746427180968</c:v>
                </c:pt>
                <c:pt idx="79">
                  <c:v>13.644027845738</c:v>
                </c:pt>
                <c:pt idx="80">
                  <c:v>13.6153167737251</c:v>
                </c:pt>
                <c:pt idx="81">
                  <c:v>13.5885565432504</c:v>
                </c:pt>
                <c:pt idx="82">
                  <c:v>13.563793847648499</c:v>
                </c:pt>
                <c:pt idx="83">
                  <c:v>13.5410636097577</c:v>
                </c:pt>
                <c:pt idx="84">
                  <c:v>13.5204040986525</c:v>
                </c:pt>
                <c:pt idx="85">
                  <c:v>13.501851063637099</c:v>
                </c:pt>
                <c:pt idx="86">
                  <c:v>13.4854395801152</c:v>
                </c:pt>
                <c:pt idx="87">
                  <c:v>13.471199154380001</c:v>
                </c:pt>
                <c:pt idx="88">
                  <c:v>13.4591583176664</c:v>
                </c:pt>
                <c:pt idx="89">
                  <c:v>13.4493432091374</c:v>
                </c:pt>
                <c:pt idx="90">
                  <c:v>13.441777606574201</c:v>
                </c:pt>
                <c:pt idx="91">
                  <c:v>13.4364829683359</c:v>
                </c:pt>
                <c:pt idx="92">
                  <c:v>13.4334789302799</c:v>
                </c:pt>
                <c:pt idx="93">
                  <c:v>13.4327915563932</c:v>
                </c:pt>
                <c:pt idx="94">
                  <c:v>13.4344256869758</c:v>
                </c:pt>
                <c:pt idx="95">
                  <c:v>13.438396449182299</c:v>
                </c:pt>
                <c:pt idx="96">
                  <c:v>13.4447095411651</c:v>
                </c:pt>
                <c:pt idx="97">
                  <c:v>13.4533760316812</c:v>
                </c:pt>
                <c:pt idx="98">
                  <c:v>13.464403640797601</c:v>
                </c:pt>
                <c:pt idx="99">
                  <c:v>13.4777940796079</c:v>
                </c:pt>
                <c:pt idx="100">
                  <c:v>13.4935547659337</c:v>
                </c:pt>
                <c:pt idx="101">
                  <c:v>13.5116837638045</c:v>
                </c:pt>
                <c:pt idx="102">
                  <c:v>13.5321831456894</c:v>
                </c:pt>
                <c:pt idx="103">
                  <c:v>13.5550503922081</c:v>
                </c:pt>
                <c:pt idx="104">
                  <c:v>13.5802839885735</c:v>
                </c:pt>
                <c:pt idx="105">
                  <c:v>13.6078770607532</c:v>
                </c:pt>
                <c:pt idx="106">
                  <c:v>13.6378273468807</c:v>
                </c:pt>
                <c:pt idx="107">
                  <c:v>13.6701084226203</c:v>
                </c:pt>
                <c:pt idx="108">
                  <c:v>13.7047283588828</c:v>
                </c:pt>
                <c:pt idx="109">
                  <c:v>13.7416871556683</c:v>
                </c:pt>
                <c:pt idx="110">
                  <c:v>13.7809554201519</c:v>
                </c:pt>
                <c:pt idx="111">
                  <c:v>13.822526319593701</c:v>
                </c:pt>
                <c:pt idx="112">
                  <c:v>13.866413188312199</c:v>
                </c:pt>
                <c:pt idx="113">
                  <c:v>13.9125797749447</c:v>
                </c:pt>
                <c:pt idx="114">
                  <c:v>13.960994318170901</c:v>
                </c:pt>
                <c:pt idx="115">
                  <c:v>14.0116840691131</c:v>
                </c:pt>
                <c:pt idx="116">
                  <c:v>14.064619267728499</c:v>
                </c:pt>
                <c:pt idx="117">
                  <c:v>14.119743415471699</c:v>
                </c:pt>
                <c:pt idx="118">
                  <c:v>14.1770948968667</c:v>
                </c:pt>
                <c:pt idx="119">
                  <c:v>14.2366531762499</c:v>
                </c:pt>
                <c:pt idx="120">
                  <c:v>14.298332968202599</c:v>
                </c:pt>
                <c:pt idx="121">
                  <c:v>14.3621848902711</c:v>
                </c:pt>
                <c:pt idx="122">
                  <c:v>14.4282002881334</c:v>
                </c:pt>
                <c:pt idx="123">
                  <c:v>14.4962637203939</c:v>
                </c:pt>
                <c:pt idx="124">
                  <c:v>14.566437665717199</c:v>
                </c:pt>
                <c:pt idx="125">
                  <c:v>14.638722124103101</c:v>
                </c:pt>
                <c:pt idx="126">
                  <c:v>14.7129860811801</c:v>
                </c:pt>
                <c:pt idx="127">
                  <c:v>14.7892883462805</c:v>
                </c:pt>
                <c:pt idx="128">
                  <c:v>14.867633832100701</c:v>
                </c:pt>
                <c:pt idx="129">
                  <c:v>14.947905458843801</c:v>
                </c:pt>
                <c:pt idx="130">
                  <c:v>15.030128473507601</c:v>
                </c:pt>
                <c:pt idx="131">
                  <c:v>15.1143223070652</c:v>
                </c:pt>
                <c:pt idx="132">
                  <c:v>15.2003863229288</c:v>
                </c:pt>
                <c:pt idx="133">
                  <c:v>15.2883097003812</c:v>
                </c:pt>
                <c:pt idx="134">
                  <c:v>15.378126798930699</c:v>
                </c:pt>
                <c:pt idx="135">
                  <c:v>15.4697551629838</c:v>
                </c:pt>
                <c:pt idx="136">
                  <c:v>15.5631464392326</c:v>
                </c:pt>
                <c:pt idx="137">
                  <c:v>15.658349928532999</c:v>
                </c:pt>
                <c:pt idx="138">
                  <c:v>15.755251135997099</c:v>
                </c:pt>
                <c:pt idx="139">
                  <c:v>15.853692956926</c:v>
                </c:pt>
                <c:pt idx="140">
                  <c:v>15.953791432837299</c:v>
                </c:pt>
                <c:pt idx="141">
                  <c:v>16.055546563731401</c:v>
                </c:pt>
                <c:pt idx="142">
                  <c:v>16.158958349608099</c:v>
                </c:pt>
                <c:pt idx="143">
                  <c:v>16.264026790467501</c:v>
                </c:pt>
                <c:pt idx="144">
                  <c:v>16.370691827456199</c:v>
                </c:pt>
                <c:pt idx="145">
                  <c:v>16.478587993447299</c:v>
                </c:pt>
                <c:pt idx="146">
                  <c:v>16.588012361780699</c:v>
                </c:pt>
                <c:pt idx="147">
                  <c:v>16.698964932456299</c:v>
                </c:pt>
                <c:pt idx="148">
                  <c:v>16.811445705474199</c:v>
                </c:pt>
                <c:pt idx="149">
                  <c:v>16.925454680834299</c:v>
                </c:pt>
                <c:pt idx="150">
                  <c:v>17.0409918585367</c:v>
                </c:pt>
                <c:pt idx="151">
                  <c:v>17.1574460101466</c:v>
                </c:pt>
                <c:pt idx="152">
                  <c:v>17.275159385960102</c:v>
                </c:pt>
                <c:pt idx="153">
                  <c:v>17.3942058520479</c:v>
                </c:pt>
                <c:pt idx="154">
                  <c:v>17.514585408409999</c:v>
                </c:pt>
                <c:pt idx="155">
                  <c:v>17.636298055046101</c:v>
                </c:pt>
                <c:pt idx="156">
                  <c:v>17.759343791956699</c:v>
                </c:pt>
                <c:pt idx="157">
                  <c:v>17.882887350535398</c:v>
                </c:pt>
                <c:pt idx="158">
                  <c:v>18.006903777265101</c:v>
                </c:pt>
                <c:pt idx="159">
                  <c:v>18.131853632199501</c:v>
                </c:pt>
                <c:pt idx="160">
                  <c:v>18.257736915338899</c:v>
                </c:pt>
                <c:pt idx="161">
                  <c:v>18.384553626683001</c:v>
                </c:pt>
                <c:pt idx="162">
                  <c:v>18.512303766231899</c:v>
                </c:pt>
                <c:pt idx="163">
                  <c:v>18.640987333985699</c:v>
                </c:pt>
                <c:pt idx="164">
                  <c:v>18.770604329944401</c:v>
                </c:pt>
                <c:pt idx="165">
                  <c:v>18.901154754107701</c:v>
                </c:pt>
                <c:pt idx="166">
                  <c:v>19.032638606475999</c:v>
                </c:pt>
                <c:pt idx="167">
                  <c:v>19.165055887049199</c:v>
                </c:pt>
                <c:pt idx="168">
                  <c:v>19.298406595827199</c:v>
                </c:pt>
                <c:pt idx="169">
                  <c:v>19.432540543806901</c:v>
                </c:pt>
                <c:pt idx="170">
                  <c:v>19.565426152827001</c:v>
                </c:pt>
                <c:pt idx="171">
                  <c:v>19.698904203274299</c:v>
                </c:pt>
                <c:pt idx="172">
                  <c:v>19.832974695148401</c:v>
                </c:pt>
                <c:pt idx="173">
                  <c:v>19.967637628449801</c:v>
                </c:pt>
                <c:pt idx="174">
                  <c:v>20.102893003178298</c:v>
                </c:pt>
                <c:pt idx="175">
                  <c:v>20.238740819333799</c:v>
                </c:pt>
                <c:pt idx="176">
                  <c:v>20.375181076916601</c:v>
                </c:pt>
                <c:pt idx="177">
                  <c:v>20.512213775926298</c:v>
                </c:pt>
                <c:pt idx="178">
                  <c:v>20.649838916363201</c:v>
                </c:pt>
                <c:pt idx="179">
                  <c:v>20.7880564982271</c:v>
                </c:pt>
                <c:pt idx="180">
                  <c:v>20.9268665215182</c:v>
                </c:pt>
                <c:pt idx="181">
                  <c:v>21.066268986236299</c:v>
                </c:pt>
                <c:pt idx="182">
                  <c:v>21.204501120201598</c:v>
                </c:pt>
                <c:pt idx="183">
                  <c:v>21.341386037776001</c:v>
                </c:pt>
                <c:pt idx="184">
                  <c:v>21.478356276663899</c:v>
                </c:pt>
                <c:pt idx="185">
                  <c:v>21.6154118368651</c:v>
                </c:pt>
                <c:pt idx="186">
                  <c:v>21.752552718379601</c:v>
                </c:pt>
                <c:pt idx="187">
                  <c:v>21.889778921207299</c:v>
                </c:pt>
                <c:pt idx="188">
                  <c:v>22.027090445348499</c:v>
                </c:pt>
                <c:pt idx="189">
                  <c:v>22.164487290802999</c:v>
                </c:pt>
                <c:pt idx="190">
                  <c:v>22.301969457570699</c:v>
                </c:pt>
                <c:pt idx="191">
                  <c:v>22.4395369456517</c:v>
                </c:pt>
                <c:pt idx="192">
                  <c:v>22.577189755046</c:v>
                </c:pt>
                <c:pt idx="193">
                  <c:v>22.714927885753799</c:v>
                </c:pt>
                <c:pt idx="194">
                  <c:v>22.852751337774801</c:v>
                </c:pt>
                <c:pt idx="195">
                  <c:v>22.987165902522399</c:v>
                </c:pt>
                <c:pt idx="196">
                  <c:v>23.121126563943399</c:v>
                </c:pt>
                <c:pt idx="197">
                  <c:v>23.2546529712648</c:v>
                </c:pt>
                <c:pt idx="198">
                  <c:v>23.387745124486599</c:v>
                </c:pt>
                <c:pt idx="199">
                  <c:v>23.5204030236088</c:v>
                </c:pt>
                <c:pt idx="200">
                  <c:v>23.652626668631399</c:v>
                </c:pt>
                <c:pt idx="201">
                  <c:v>23.784416059554399</c:v>
                </c:pt>
                <c:pt idx="202">
                  <c:v>23.915771196377801</c:v>
                </c:pt>
                <c:pt idx="203">
                  <c:v>24.0466920791016</c:v>
                </c:pt>
                <c:pt idx="204">
                  <c:v>24.177178707725801</c:v>
                </c:pt>
                <c:pt idx="205">
                  <c:v>24.3072310822504</c:v>
                </c:pt>
                <c:pt idx="206">
                  <c:v>24.436849202675401</c:v>
                </c:pt>
                <c:pt idx="207">
                  <c:v>24.563662555335799</c:v>
                </c:pt>
                <c:pt idx="208">
                  <c:v>24.6866313163166</c:v>
                </c:pt>
                <c:pt idx="209">
                  <c:v>24.808365704071999</c:v>
                </c:pt>
                <c:pt idx="210">
                  <c:v>24.928865718601902</c:v>
                </c:pt>
                <c:pt idx="211">
                  <c:v>25.0481313599063</c:v>
                </c:pt>
                <c:pt idx="212">
                  <c:v>25.166162627985099</c:v>
                </c:pt>
                <c:pt idx="213">
                  <c:v>25.282959522838599</c:v>
                </c:pt>
                <c:pt idx="214">
                  <c:v>25.398522044466599</c:v>
                </c:pt>
                <c:pt idx="215">
                  <c:v>25.512850192869202</c:v>
                </c:pt>
                <c:pt idx="216">
                  <c:v>25.625943968046201</c:v>
                </c:pt>
                <c:pt idx="217">
                  <c:v>25.737803369997799</c:v>
                </c:pt>
                <c:pt idx="218">
                  <c:v>25.848428398724</c:v>
                </c:pt>
                <c:pt idx="219">
                  <c:v>25.957819054224601</c:v>
                </c:pt>
                <c:pt idx="220">
                  <c:v>26.0659753364999</c:v>
                </c:pt>
                <c:pt idx="221">
                  <c:v>26.172897245549599</c:v>
                </c:pt>
                <c:pt idx="222">
                  <c:v>26.278584781373901</c:v>
                </c:pt>
                <c:pt idx="223">
                  <c:v>26.383037943972699</c:v>
                </c:pt>
                <c:pt idx="224">
                  <c:v>26.486256733346</c:v>
                </c:pt>
                <c:pt idx="225">
                  <c:v>26.5882411494939</c:v>
                </c:pt>
                <c:pt idx="226">
                  <c:v>26.688991192416299</c:v>
                </c:pt>
                <c:pt idx="227">
                  <c:v>26.788506862113302</c:v>
                </c:pt>
                <c:pt idx="228">
                  <c:v>26.8867881585848</c:v>
                </c:pt>
                <c:pt idx="229">
                  <c:v>26.983835081830801</c:v>
                </c:pt>
                <c:pt idx="230">
                  <c:v>27.079647631851401</c:v>
                </c:pt>
                <c:pt idx="231">
                  <c:v>27.174225808646302</c:v>
                </c:pt>
                <c:pt idx="232">
                  <c:v>27.2663247120671</c:v>
                </c:pt>
                <c:pt idx="233">
                  <c:v>27.3549814442034</c:v>
                </c:pt>
                <c:pt idx="234">
                  <c:v>27.442146485854899</c:v>
                </c:pt>
                <c:pt idx="235">
                  <c:v>27.527819837021301</c:v>
                </c:pt>
                <c:pt idx="236">
                  <c:v>27.6120014977026</c:v>
                </c:pt>
                <c:pt idx="237">
                  <c:v>27.694691467899101</c:v>
                </c:pt>
                <c:pt idx="238">
                  <c:v>27.775889747610599</c:v>
                </c:pt>
                <c:pt idx="239">
                  <c:v>27.855596336837198</c:v>
                </c:pt>
                <c:pt idx="240">
                  <c:v>27.933811235578698</c:v>
                </c:pt>
                <c:pt idx="241">
                  <c:v>29.352376647130502</c:v>
                </c:pt>
                <c:pt idx="242">
                  <c:v>29.8703377899053</c:v>
                </c:pt>
                <c:pt idx="243">
                  <c:v>29.626610841072701</c:v>
                </c:pt>
                <c:pt idx="244">
                  <c:v>28.811133339027201</c:v>
                </c:pt>
                <c:pt idx="245">
                  <c:v>27.614393527347499</c:v>
                </c:pt>
                <c:pt idx="246">
                  <c:v>26.277251994898599</c:v>
                </c:pt>
                <c:pt idx="247">
                  <c:v>24.784137760256801</c:v>
                </c:pt>
                <c:pt idx="248">
                  <c:v>23.278703741945201</c:v>
                </c:pt>
                <c:pt idx="249">
                  <c:v>21.709158213588299</c:v>
                </c:pt>
                <c:pt idx="250">
                  <c:v>20.208344766452701</c:v>
                </c:pt>
                <c:pt idx="251">
                  <c:v>18.741089545404499</c:v>
                </c:pt>
                <c:pt idx="252">
                  <c:v>17.3581200684261</c:v>
                </c:pt>
                <c:pt idx="253">
                  <c:v>16.0540866873718</c:v>
                </c:pt>
                <c:pt idx="254">
                  <c:v>14.838310750873999</c:v>
                </c:pt>
                <c:pt idx="255">
                  <c:v>13.712528084478899</c:v>
                </c:pt>
                <c:pt idx="256">
                  <c:v>12.672854368025099</c:v>
                </c:pt>
                <c:pt idx="257">
                  <c:v>11.7189875103665</c:v>
                </c:pt>
                <c:pt idx="258">
                  <c:v>10.685472145657601</c:v>
                </c:pt>
                <c:pt idx="259">
                  <c:v>9.4541091599367597</c:v>
                </c:pt>
                <c:pt idx="260">
                  <c:v>8.0979066066701009</c:v>
                </c:pt>
                <c:pt idx="261">
                  <c:v>6.6168644858576</c:v>
                </c:pt>
                <c:pt idx="262">
                  <c:v>5.1466014758786898</c:v>
                </c:pt>
                <c:pt idx="263">
                  <c:v>3.8505529986151101</c:v>
                </c:pt>
                <c:pt idx="264">
                  <c:v>2.5746809488240898</c:v>
                </c:pt>
                <c:pt idx="265">
                  <c:v>1.3189853265056899</c:v>
                </c:pt>
                <c:pt idx="266">
                  <c:v>0.175800560579318</c:v>
                </c:pt>
                <c:pt idx="267">
                  <c:v>-0.84333380171562999</c:v>
                </c:pt>
                <c:pt idx="268">
                  <c:v>-1.7774736151627</c:v>
                </c:pt>
                <c:pt idx="269">
                  <c:v>-2.6266188797618999</c:v>
                </c:pt>
                <c:pt idx="270">
                  <c:v>-3.4034911709822402</c:v>
                </c:pt>
                <c:pt idx="271">
                  <c:v>-7.8704938825668398</c:v>
                </c:pt>
                <c:pt idx="272">
                  <c:v>-8.8766220881172408</c:v>
                </c:pt>
                <c:pt idx="273">
                  <c:v>-9.4451899757578399</c:v>
                </c:pt>
                <c:pt idx="274">
                  <c:v>-9.7191291997079894</c:v>
                </c:pt>
                <c:pt idx="275">
                  <c:v>-9.8676828110096704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5D-4E6E-98C6-8EEB77A59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13352"/>
        <c:axId val="967417288"/>
      </c:scatterChart>
      <c:valAx>
        <c:axId val="967413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7288"/>
        <c:crosses val="autoZero"/>
        <c:crossBetween val="midCat"/>
      </c:valAx>
      <c:valAx>
        <c:axId val="96741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Lämpötila</a:t>
                </a:r>
                <a:r>
                  <a:rPr lang="fi-FI" baseline="0"/>
                  <a:t> C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3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Lujuudenkehitys</a:t>
            </a:r>
            <a:r>
              <a:rPr lang="fi-FI" baseline="0"/>
              <a:t> (-10C)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Uudet!$AF$2</c:f>
              <c:strCache>
                <c:ptCount val="1"/>
                <c:pt idx="0">
                  <c:v>Rapid 340 kg/m3 (0,55) Lämpöpuhallin ja presssu 3 vrk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Uudet!$A$3:$A$278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Uudet!$AJ$3:$AJ$278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-1.1352555658841799E-39</c:v>
                </c:pt>
                <c:pt idx="70">
                  <c:v>-3.5589264214752503E-39</c:v>
                </c:pt>
                <c:pt idx="71">
                  <c:v>1.7447746670277699E-6</c:v>
                </c:pt>
                <c:pt idx="72">
                  <c:v>3.1056805418954203E-5</c:v>
                </c:pt>
                <c:pt idx="73">
                  <c:v>4.6163706086520105E-4</c:v>
                </c:pt>
                <c:pt idx="74">
                  <c:v>2.8444105655850197E-3</c:v>
                </c:pt>
                <c:pt idx="75">
                  <c:v>9.2728859794662302E-3</c:v>
                </c:pt>
                <c:pt idx="76">
                  <c:v>2.1444197947742299E-2</c:v>
                </c:pt>
                <c:pt idx="77">
                  <c:v>4.0405484684304396E-2</c:v>
                </c:pt>
                <c:pt idx="78">
                  <c:v>6.6645854027962192E-2</c:v>
                </c:pt>
                <c:pt idx="79">
                  <c:v>0.100240969886131</c:v>
                </c:pt>
                <c:pt idx="80">
                  <c:v>0.14100472563330099</c:v>
                </c:pt>
                <c:pt idx="81">
                  <c:v>0.18857568243811801</c:v>
                </c:pt>
                <c:pt idx="82">
                  <c:v>0.24248133376450001</c:v>
                </c:pt>
                <c:pt idx="83">
                  <c:v>0.30230712082926298</c:v>
                </c:pt>
                <c:pt idx="84">
                  <c:v>0.36757301174833901</c:v>
                </c:pt>
                <c:pt idx="85">
                  <c:v>0.43780783807454998</c:v>
                </c:pt>
                <c:pt idx="86">
                  <c:v>0.512535808498366</c:v>
                </c:pt>
                <c:pt idx="87">
                  <c:v>0.59134977104122899</c:v>
                </c:pt>
                <c:pt idx="88">
                  <c:v>0.67385242109668197</c:v>
                </c:pt>
                <c:pt idx="89">
                  <c:v>0.75967655692815506</c:v>
                </c:pt>
                <c:pt idx="90">
                  <c:v>0.848484899345612</c:v>
                </c:pt>
                <c:pt idx="91">
                  <c:v>0.93996903819503297</c:v>
                </c:pt>
                <c:pt idx="92">
                  <c:v>1.03384110890628</c:v>
                </c:pt>
                <c:pt idx="93">
                  <c:v>1.12970679545138</c:v>
                </c:pt>
                <c:pt idx="94">
                  <c:v>1.2274856058853101</c:v>
                </c:pt>
                <c:pt idx="95">
                  <c:v>1.3269242130344501</c:v>
                </c:pt>
                <c:pt idx="96">
                  <c:v>1.42791032382247</c:v>
                </c:pt>
                <c:pt idx="97">
                  <c:v>1.5302414420944599</c:v>
                </c:pt>
                <c:pt idx="98">
                  <c:v>1.63372365721942</c:v>
                </c:pt>
                <c:pt idx="99">
                  <c:v>1.7383135261415799</c:v>
                </c:pt>
                <c:pt idx="100">
                  <c:v>1.84374598315557</c:v>
                </c:pt>
                <c:pt idx="101">
                  <c:v>1.9500412192530399</c:v>
                </c:pt>
                <c:pt idx="102">
                  <c:v>2.05700051958592</c:v>
                </c:pt>
                <c:pt idx="103">
                  <c:v>2.1645806878096199</c:v>
                </c:pt>
                <c:pt idx="104">
                  <c:v>2.2726855603668601</c:v>
                </c:pt>
                <c:pt idx="105">
                  <c:v>2.38120799060624</c:v>
                </c:pt>
                <c:pt idx="106">
                  <c:v>2.4901259381851402</c:v>
                </c:pt>
                <c:pt idx="107">
                  <c:v>2.5992084172089998</c:v>
                </c:pt>
                <c:pt idx="108">
                  <c:v>2.7085287467692098</c:v>
                </c:pt>
                <c:pt idx="109">
                  <c:v>2.81808692686577</c:v>
                </c:pt>
                <c:pt idx="110">
                  <c:v>2.9277699386403597</c:v>
                </c:pt>
                <c:pt idx="111">
                  <c:v>3.0375515094066601</c:v>
                </c:pt>
                <c:pt idx="112">
                  <c:v>3.1474829111831397</c:v>
                </c:pt>
                <c:pt idx="113">
                  <c:v>3.2574594071525698</c:v>
                </c:pt>
                <c:pt idx="114">
                  <c:v>3.3673892330522901</c:v>
                </c:pt>
                <c:pt idx="115">
                  <c:v>3.4773511223582201</c:v>
                </c:pt>
                <c:pt idx="116">
                  <c:v>3.5872931482115402</c:v>
                </c:pt>
                <c:pt idx="117">
                  <c:v>3.6971167290324898</c:v>
                </c:pt>
                <c:pt idx="118">
                  <c:v>3.8068888401209602</c:v>
                </c:pt>
                <c:pt idx="119">
                  <c:v>3.9165869960075903</c:v>
                </c:pt>
                <c:pt idx="120">
                  <c:v>4.0261178136548104</c:v>
                </c:pt>
                <c:pt idx="121">
                  <c:v>4.1355367166075601</c:v>
                </c:pt>
                <c:pt idx="122">
                  <c:v>4.2448376699011598</c:v>
                </c:pt>
                <c:pt idx="123">
                  <c:v>4.3539401721699598</c:v>
                </c:pt>
                <c:pt idx="124">
                  <c:v>4.4628877919951799</c:v>
                </c:pt>
                <c:pt idx="125">
                  <c:v>4.5716805293768195</c:v>
                </c:pt>
                <c:pt idx="126">
                  <c:v>4.6802600144868105</c:v>
                </c:pt>
                <c:pt idx="127">
                  <c:v>4.7886524481959603</c:v>
                </c:pt>
                <c:pt idx="128">
                  <c:v>4.8968600192201297</c:v>
                </c:pt>
                <c:pt idx="129">
                  <c:v>5.0048496642995</c:v>
                </c:pt>
                <c:pt idx="130">
                  <c:v>5.11262851317003</c:v>
                </c:pt>
                <c:pt idx="131">
                  <c:v>5.2202020531262594</c:v>
                </c:pt>
                <c:pt idx="132">
                  <c:v>5.3275526203055596</c:v>
                </c:pt>
                <c:pt idx="133">
                  <c:v>5.4346783154418894</c:v>
                </c:pt>
                <c:pt idx="134">
                  <c:v>5.5415851693600198</c:v>
                </c:pt>
                <c:pt idx="135">
                  <c:v>5.6482644837969103</c:v>
                </c:pt>
                <c:pt idx="136">
                  <c:v>5.7547111579488996</c:v>
                </c:pt>
                <c:pt idx="137">
                  <c:v>5.8609303925767504</c:v>
                </c:pt>
                <c:pt idx="138">
                  <c:v>5.9669156424612195</c:v>
                </c:pt>
                <c:pt idx="139">
                  <c:v>6.0726579265489402</c:v>
                </c:pt>
                <c:pt idx="140">
                  <c:v>6.1781638784738799</c:v>
                </c:pt>
                <c:pt idx="141">
                  <c:v>6.2834334982360307</c:v>
                </c:pt>
                <c:pt idx="142">
                  <c:v>6.3884667858354005</c:v>
                </c:pt>
                <c:pt idx="143">
                  <c:v>6.4932637412719698</c:v>
                </c:pt>
                <c:pt idx="144">
                  <c:v>6.5978237277035401</c:v>
                </c:pt>
                <c:pt idx="145">
                  <c:v>6.7021428698498404</c:v>
                </c:pt>
                <c:pt idx="146">
                  <c:v>6.8062243177683301</c:v>
                </c:pt>
                <c:pt idx="147">
                  <c:v>6.9100680714590297</c:v>
                </c:pt>
                <c:pt idx="148">
                  <c:v>7.0136741309219195</c:v>
                </c:pt>
                <c:pt idx="149">
                  <c:v>7.11704249615702</c:v>
                </c:pt>
                <c:pt idx="150">
                  <c:v>7.2201731671643303</c:v>
                </c:pt>
                <c:pt idx="151">
                  <c:v>7.3230616873657794</c:v>
                </c:pt>
                <c:pt idx="152">
                  <c:v>7.4257105521707407</c:v>
                </c:pt>
                <c:pt idx="153">
                  <c:v>7.5281203001502295</c:v>
                </c:pt>
                <c:pt idx="154">
                  <c:v>7.6302909313042102</c:v>
                </c:pt>
                <c:pt idx="155">
                  <c:v>7.7322224456327104</c:v>
                </c:pt>
                <c:pt idx="156">
                  <c:v>7.8339148431357204</c:v>
                </c:pt>
                <c:pt idx="157">
                  <c:v>7.9353510091663004</c:v>
                </c:pt>
                <c:pt idx="158">
                  <c:v>8.0365304324270905</c:v>
                </c:pt>
                <c:pt idx="159">
                  <c:v>8.1374625497898307</c:v>
                </c:pt>
                <c:pt idx="160">
                  <c:v>8.23814736125453</c:v>
                </c:pt>
                <c:pt idx="161">
                  <c:v>8.3385848668211899</c:v>
                </c:pt>
                <c:pt idx="162">
                  <c:v>8.4387750664898196</c:v>
                </c:pt>
                <c:pt idx="163">
                  <c:v>8.5387179602604011</c:v>
                </c:pt>
                <c:pt idx="164">
                  <c:v>8.6384135481329398</c:v>
                </c:pt>
                <c:pt idx="165">
                  <c:v>8.7378618301074393</c:v>
                </c:pt>
                <c:pt idx="166">
                  <c:v>8.8370628061839014</c:v>
                </c:pt>
                <c:pt idx="167">
                  <c:v>8.9360164763623313</c:v>
                </c:pt>
                <c:pt idx="168">
                  <c:v>9.0347228406427096</c:v>
                </c:pt>
                <c:pt idx="169">
                  <c:v>9.1331783875057599</c:v>
                </c:pt>
                <c:pt idx="170">
                  <c:v>9.2313356172958798</c:v>
                </c:pt>
                <c:pt idx="171">
                  <c:v>9.3292375686891393</c:v>
                </c:pt>
                <c:pt idx="172">
                  <c:v>9.4268842416855296</c:v>
                </c:pt>
                <c:pt idx="173">
                  <c:v>9.5242756362850596</c:v>
                </c:pt>
                <c:pt idx="174">
                  <c:v>9.6214117524877203</c:v>
                </c:pt>
                <c:pt idx="175">
                  <c:v>9.7182925902935189</c:v>
                </c:pt>
                <c:pt idx="176">
                  <c:v>9.8149181497024589</c:v>
                </c:pt>
                <c:pt idx="177">
                  <c:v>9.9112884307145315</c:v>
                </c:pt>
                <c:pt idx="178">
                  <c:v>10.007403433329699</c:v>
                </c:pt>
                <c:pt idx="179">
                  <c:v>10.103263157548</c:v>
                </c:pt>
                <c:pt idx="180">
                  <c:v>10.1988676033695</c:v>
                </c:pt>
                <c:pt idx="181">
                  <c:v>10.294216770794099</c:v>
                </c:pt>
                <c:pt idx="182">
                  <c:v>10.3892600604806</c:v>
                </c:pt>
                <c:pt idx="183">
                  <c:v>10.483992395030599</c:v>
                </c:pt>
                <c:pt idx="184">
                  <c:v>10.5784548945983</c:v>
                </c:pt>
                <c:pt idx="185">
                  <c:v>10.672647559183801</c:v>
                </c:pt>
                <c:pt idx="186">
                  <c:v>10.7665703887871</c:v>
                </c:pt>
                <c:pt idx="187">
                  <c:v>10.860223383408201</c:v>
                </c:pt>
                <c:pt idx="188">
                  <c:v>10.953606543047099</c:v>
                </c:pt>
                <c:pt idx="189">
                  <c:v>11.0467198677037</c:v>
                </c:pt>
                <c:pt idx="190">
                  <c:v>11.139563357378199</c:v>
                </c:pt>
                <c:pt idx="191">
                  <c:v>11.232137012070401</c:v>
                </c:pt>
                <c:pt idx="192">
                  <c:v>11.3244408317804</c:v>
                </c:pt>
                <c:pt idx="193">
                  <c:v>11.416474816508201</c:v>
                </c:pt>
                <c:pt idx="194">
                  <c:v>11.508238966253801</c:v>
                </c:pt>
                <c:pt idx="195">
                  <c:v>11.599623314348699</c:v>
                </c:pt>
                <c:pt idx="196">
                  <c:v>11.6907208574564</c:v>
                </c:pt>
                <c:pt idx="197">
                  <c:v>11.781532213959999</c:v>
                </c:pt>
                <c:pt idx="198">
                  <c:v>11.872057383859699</c:v>
                </c:pt>
                <c:pt idx="199">
                  <c:v>11.9622963671554</c:v>
                </c:pt>
                <c:pt idx="200">
                  <c:v>12.0522491638472</c:v>
                </c:pt>
                <c:pt idx="201">
                  <c:v>12.141915773934901</c:v>
                </c:pt>
                <c:pt idx="202">
                  <c:v>12.2312961974187</c:v>
                </c:pt>
                <c:pt idx="203">
                  <c:v>12.3203904342984</c:v>
                </c:pt>
                <c:pt idx="204">
                  <c:v>12.409198484574201</c:v>
                </c:pt>
                <c:pt idx="205">
                  <c:v>12.497720348246</c:v>
                </c:pt>
                <c:pt idx="206">
                  <c:v>12.585956025313902</c:v>
                </c:pt>
                <c:pt idx="207">
                  <c:v>12.673823959713001</c:v>
                </c:pt>
                <c:pt idx="208">
                  <c:v>12.761288376941099</c:v>
                </c:pt>
                <c:pt idx="209">
                  <c:v>12.8484390799588</c:v>
                </c:pt>
                <c:pt idx="210">
                  <c:v>12.9352760687661</c:v>
                </c:pt>
                <c:pt idx="211">
                  <c:v>13.021799343362899</c:v>
                </c:pt>
                <c:pt idx="212">
                  <c:v>13.108008903749401</c:v>
                </c:pt>
                <c:pt idx="213">
                  <c:v>13.1939047499254</c:v>
                </c:pt>
                <c:pt idx="214">
                  <c:v>13.279486881891</c:v>
                </c:pt>
                <c:pt idx="215">
                  <c:v>13.3647552996462</c:v>
                </c:pt>
                <c:pt idx="216">
                  <c:v>13.4497100031909</c:v>
                </c:pt>
                <c:pt idx="217">
                  <c:v>13.534350992525299</c:v>
                </c:pt>
                <c:pt idx="218">
                  <c:v>13.6186782676492</c:v>
                </c:pt>
                <c:pt idx="219">
                  <c:v>13.702691828562699</c:v>
                </c:pt>
                <c:pt idx="220">
                  <c:v>13.786391675265801</c:v>
                </c:pt>
                <c:pt idx="221">
                  <c:v>13.8697778077584</c:v>
                </c:pt>
                <c:pt idx="222">
                  <c:v>13.952850226040701</c:v>
                </c:pt>
                <c:pt idx="223">
                  <c:v>14.035608930112499</c:v>
                </c:pt>
                <c:pt idx="224">
                  <c:v>14.118053919973901</c:v>
                </c:pt>
                <c:pt idx="225">
                  <c:v>14.200185195624899</c:v>
                </c:pt>
                <c:pt idx="226">
                  <c:v>14.282002757065401</c:v>
                </c:pt>
                <c:pt idx="227">
                  <c:v>14.363506604295599</c:v>
                </c:pt>
                <c:pt idx="228">
                  <c:v>14.444696737315301</c:v>
                </c:pt>
                <c:pt idx="229">
                  <c:v>14.525573156124599</c:v>
                </c:pt>
                <c:pt idx="230">
                  <c:v>14.6061358607235</c:v>
                </c:pt>
                <c:pt idx="231">
                  <c:v>14.686384851112001</c:v>
                </c:pt>
                <c:pt idx="232">
                  <c:v>14.766348217249901</c:v>
                </c:pt>
                <c:pt idx="233">
                  <c:v>14.8460476859912</c:v>
                </c:pt>
                <c:pt idx="234">
                  <c:v>14.9254392466355</c:v>
                </c:pt>
                <c:pt idx="235">
                  <c:v>15.004522899182801</c:v>
                </c:pt>
                <c:pt idx="236">
                  <c:v>15.0832986436331</c:v>
                </c:pt>
                <c:pt idx="237">
                  <c:v>15.1617664799865</c:v>
                </c:pt>
                <c:pt idx="238">
                  <c:v>15.2399264082429</c:v>
                </c:pt>
                <c:pt idx="239">
                  <c:v>15.3177784284024</c:v>
                </c:pt>
                <c:pt idx="240">
                  <c:v>15.3953225404648</c:v>
                </c:pt>
                <c:pt idx="241">
                  <c:v>17.1657451589736</c:v>
                </c:pt>
                <c:pt idx="242">
                  <c:v>18.770109291647898</c:v>
                </c:pt>
                <c:pt idx="243">
                  <c:v>20.218857571466799</c:v>
                </c:pt>
                <c:pt idx="244">
                  <c:v>21.5215855141501</c:v>
                </c:pt>
                <c:pt idx="245">
                  <c:v>22.688530930297798</c:v>
                </c:pt>
                <c:pt idx="246">
                  <c:v>23.741061514984001</c:v>
                </c:pt>
                <c:pt idx="247">
                  <c:v>24.678057551920102</c:v>
                </c:pt>
                <c:pt idx="248">
                  <c:v>25.520784326183101</c:v>
                </c:pt>
                <c:pt idx="249">
                  <c:v>26.2615749846568</c:v>
                </c:pt>
                <c:pt idx="250">
                  <c:v>26.9292742322958</c:v>
                </c:pt>
                <c:pt idx="251">
                  <c:v>27.516244670383401</c:v>
                </c:pt>
                <c:pt idx="252">
                  <c:v>28.044718068473699</c:v>
                </c:pt>
                <c:pt idx="253">
                  <c:v>28.5124582327058</c:v>
                </c:pt>
                <c:pt idx="254">
                  <c:v>28.933815798411899</c:v>
                </c:pt>
                <c:pt idx="255">
                  <c:v>29.310685313880001</c:v>
                </c:pt>
                <c:pt idx="256">
                  <c:v>29.650993154836698</c:v>
                </c:pt>
                <c:pt idx="257">
                  <c:v>29.9589515609911</c:v>
                </c:pt>
                <c:pt idx="258">
                  <c:v>30.2431230726332</c:v>
                </c:pt>
                <c:pt idx="259">
                  <c:v>30.512070379049401</c:v>
                </c:pt>
                <c:pt idx="260">
                  <c:v>30.760504563459701</c:v>
                </c:pt>
                <c:pt idx="261">
                  <c:v>30.988425625863801</c:v>
                </c:pt>
                <c:pt idx="262">
                  <c:v>31.187854161635002</c:v>
                </c:pt>
                <c:pt idx="263">
                  <c:v>31.3491741106766</c:v>
                </c:pt>
                <c:pt idx="264">
                  <c:v>31.4814486225808</c:v>
                </c:pt>
                <c:pt idx="265">
                  <c:v>31.5846776973478</c:v>
                </c:pt>
                <c:pt idx="266">
                  <c:v>31.666641812110303</c:v>
                </c:pt>
                <c:pt idx="267">
                  <c:v>31.728313336378498</c:v>
                </c:pt>
                <c:pt idx="268">
                  <c:v>31.766401263876698</c:v>
                </c:pt>
                <c:pt idx="269">
                  <c:v>31.7809055946048</c:v>
                </c:pt>
                <c:pt idx="270">
                  <c:v>31.804151211131799</c:v>
                </c:pt>
                <c:pt idx="271">
                  <c:v>31.861317866905903</c:v>
                </c:pt>
                <c:pt idx="272">
                  <c:v>31.866715645602198</c:v>
                </c:pt>
                <c:pt idx="273">
                  <c:v>31.869959509661101</c:v>
                </c:pt>
                <c:pt idx="274">
                  <c:v>31.871028929565998</c:v>
                </c:pt>
                <c:pt idx="275">
                  <c:v>31.8716596852815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0A9-4BAE-A7F3-78484E940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13352"/>
        <c:axId val="967417288"/>
      </c:scatterChart>
      <c:valAx>
        <c:axId val="967413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7288"/>
        <c:crosses val="autoZero"/>
        <c:crossBetween val="midCat"/>
      </c:valAx>
      <c:valAx>
        <c:axId val="96741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Puristuslujuus</a:t>
                </a:r>
                <a:r>
                  <a:rPr lang="fi-FI" baseline="0"/>
                  <a:t> MPa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3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Lämmönkehitys</a:t>
            </a:r>
            <a:r>
              <a:rPr lang="fi-FI" baseline="0"/>
              <a:t> (0 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Uudet!$H$2</c:f>
              <c:strCache>
                <c:ptCount val="1"/>
                <c:pt idx="0">
                  <c:v>Plus/Oiva 310 kg/m3 (0,60)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Uudet!$A$3:$A$278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Uudet!$H$3:$H$278</c:f>
              <c:numCache>
                <c:formatCode>General</c:formatCode>
                <c:ptCount val="276"/>
                <c:pt idx="0">
                  <c:v>18.0001431660252</c:v>
                </c:pt>
                <c:pt idx="1">
                  <c:v>17.973700349567402</c:v>
                </c:pt>
                <c:pt idx="2">
                  <c:v>17.9755154002757</c:v>
                </c:pt>
                <c:pt idx="3">
                  <c:v>17.9580318335044</c:v>
                </c:pt>
                <c:pt idx="4">
                  <c:v>17.934912690126101</c:v>
                </c:pt>
                <c:pt idx="5">
                  <c:v>17.886759746402198</c:v>
                </c:pt>
                <c:pt idx="6">
                  <c:v>17.829312986839199</c:v>
                </c:pt>
                <c:pt idx="7">
                  <c:v>17.771866227276199</c:v>
                </c:pt>
                <c:pt idx="8">
                  <c:v>17.714419467713299</c:v>
                </c:pt>
                <c:pt idx="9">
                  <c:v>17.6512343649968</c:v>
                </c:pt>
                <c:pt idx="10">
                  <c:v>17.581272749321599</c:v>
                </c:pt>
                <c:pt idx="11">
                  <c:v>17.511311133646402</c:v>
                </c:pt>
                <c:pt idx="12">
                  <c:v>17.441349517971201</c:v>
                </c:pt>
                <c:pt idx="13">
                  <c:v>17.370520769347898</c:v>
                </c:pt>
                <c:pt idx="14">
                  <c:v>17.295941432889801</c:v>
                </c:pt>
                <c:pt idx="15">
                  <c:v>17.2213620964318</c:v>
                </c:pt>
                <c:pt idx="16">
                  <c:v>17.1467827599736</c:v>
                </c:pt>
                <c:pt idx="17">
                  <c:v>17.072203423515699</c:v>
                </c:pt>
                <c:pt idx="18">
                  <c:v>16.997240477671301</c:v>
                </c:pt>
                <c:pt idx="19">
                  <c:v>16.922088252422501</c:v>
                </c:pt>
                <c:pt idx="20">
                  <c:v>16.846774759728898</c:v>
                </c:pt>
                <c:pt idx="21">
                  <c:v>16.771299999590202</c:v>
                </c:pt>
                <c:pt idx="22">
                  <c:v>16.695663972006301</c:v>
                </c:pt>
                <c:pt idx="23">
                  <c:v>16.619866676977601</c:v>
                </c:pt>
                <c:pt idx="24">
                  <c:v>16.5439081145038</c:v>
                </c:pt>
                <c:pt idx="25">
                  <c:v>16.467788284585101</c:v>
                </c:pt>
                <c:pt idx="26">
                  <c:v>16.391884023535201</c:v>
                </c:pt>
                <c:pt idx="27">
                  <c:v>16.316599820954099</c:v>
                </c:pt>
                <c:pt idx="28">
                  <c:v>16.241379398208402</c:v>
                </c:pt>
                <c:pt idx="29">
                  <c:v>16.1662227552982</c:v>
                </c:pt>
                <c:pt idx="30">
                  <c:v>16.091129892223499</c:v>
                </c:pt>
                <c:pt idx="31">
                  <c:v>16.016100808984099</c:v>
                </c:pt>
                <c:pt idx="32">
                  <c:v>15.941135505580201</c:v>
                </c:pt>
                <c:pt idx="33">
                  <c:v>15.8662339820117</c:v>
                </c:pt>
                <c:pt idx="34">
                  <c:v>15.7913962382785</c:v>
                </c:pt>
                <c:pt idx="35">
                  <c:v>15.717656110822499</c:v>
                </c:pt>
                <c:pt idx="36">
                  <c:v>15.644427877248001</c:v>
                </c:pt>
                <c:pt idx="37">
                  <c:v>15.571527829533</c:v>
                </c:pt>
                <c:pt idx="38">
                  <c:v>15.498955967677301</c:v>
                </c:pt>
                <c:pt idx="39">
                  <c:v>15.426712291681</c:v>
                </c:pt>
                <c:pt idx="40">
                  <c:v>15.354796801544</c:v>
                </c:pt>
                <c:pt idx="41">
                  <c:v>15.283209497266499</c:v>
                </c:pt>
                <c:pt idx="42">
                  <c:v>15.2119503788483</c:v>
                </c:pt>
                <c:pt idx="43">
                  <c:v>15.1410194462894</c:v>
                </c:pt>
                <c:pt idx="44">
                  <c:v>15.070416699590099</c:v>
                </c:pt>
                <c:pt idx="45">
                  <c:v>15.000142138749901</c:v>
                </c:pt>
                <c:pt idx="46">
                  <c:v>14.9301957637692</c:v>
                </c:pt>
                <c:pt idx="47">
                  <c:v>14.8605775746479</c:v>
                </c:pt>
                <c:pt idx="48">
                  <c:v>14.791287571385899</c:v>
                </c:pt>
                <c:pt idx="49">
                  <c:v>14.7223257539833</c:v>
                </c:pt>
                <c:pt idx="50">
                  <c:v>14.6536921224401</c:v>
                </c:pt>
                <c:pt idx="51">
                  <c:v>14.585386676756301</c:v>
                </c:pt>
                <c:pt idx="52">
                  <c:v>14.517258651689501</c:v>
                </c:pt>
                <c:pt idx="53">
                  <c:v>14.4494816241309</c:v>
                </c:pt>
                <c:pt idx="54">
                  <c:v>14.3821831737471</c:v>
                </c:pt>
                <c:pt idx="55">
                  <c:v>14.3153559566365</c:v>
                </c:pt>
                <c:pt idx="56">
                  <c:v>14.2490368699423</c:v>
                </c:pt>
                <c:pt idx="57">
                  <c:v>14.1832580673709</c:v>
                </c:pt>
                <c:pt idx="58">
                  <c:v>14.118027604753401</c:v>
                </c:pt>
                <c:pt idx="59">
                  <c:v>14.053353390127899</c:v>
                </c:pt>
                <c:pt idx="60">
                  <c:v>13.9892469576533</c:v>
                </c:pt>
                <c:pt idx="61">
                  <c:v>13.925722680316699</c:v>
                </c:pt>
                <c:pt idx="62">
                  <c:v>13.8627973017598</c:v>
                </c:pt>
                <c:pt idx="63">
                  <c:v>13.8004894186519</c:v>
                </c:pt>
                <c:pt idx="64">
                  <c:v>13.7388194099497</c:v>
                </c:pt>
                <c:pt idx="65">
                  <c:v>13.6778089946142</c:v>
                </c:pt>
                <c:pt idx="66">
                  <c:v>13.6174857935262</c:v>
                </c:pt>
                <c:pt idx="67">
                  <c:v>13.5578701499524</c:v>
                </c:pt>
                <c:pt idx="68">
                  <c:v>13.4989834240831</c:v>
                </c:pt>
                <c:pt idx="69">
                  <c:v>13.4408491887938</c:v>
                </c:pt>
                <c:pt idx="70">
                  <c:v>13.3834910549913</c:v>
                </c:pt>
                <c:pt idx="71">
                  <c:v>13.326932597354</c:v>
                </c:pt>
                <c:pt idx="72">
                  <c:v>13.271197159763499</c:v>
                </c:pt>
                <c:pt idx="73">
                  <c:v>13.216307710648399</c:v>
                </c:pt>
                <c:pt idx="74">
                  <c:v>13.1622877621462</c:v>
                </c:pt>
                <c:pt idx="75">
                  <c:v>13.109178874395999</c:v>
                </c:pt>
                <c:pt idx="76">
                  <c:v>13.0569769408627</c:v>
                </c:pt>
                <c:pt idx="77">
                  <c:v>13.0057168933958</c:v>
                </c:pt>
                <c:pt idx="78">
                  <c:v>12.9553941148853</c:v>
                </c:pt>
                <c:pt idx="79">
                  <c:v>12.9060517821005</c:v>
                </c:pt>
                <c:pt idx="80">
                  <c:v>12.857687418708901</c:v>
                </c:pt>
                <c:pt idx="81">
                  <c:v>12.8103360194046</c:v>
                </c:pt>
                <c:pt idx="82">
                  <c:v>12.7639964942852</c:v>
                </c:pt>
                <c:pt idx="83">
                  <c:v>12.7186990116048</c:v>
                </c:pt>
                <c:pt idx="84">
                  <c:v>12.6744435568288</c:v>
                </c:pt>
                <c:pt idx="85">
                  <c:v>12.6312759790719</c:v>
                </c:pt>
                <c:pt idx="86">
                  <c:v>12.5891976390424</c:v>
                </c:pt>
                <c:pt idx="87">
                  <c:v>12.548200833453199</c:v>
                </c:pt>
                <c:pt idx="88">
                  <c:v>12.508285562304501</c:v>
                </c:pt>
                <c:pt idx="89">
                  <c:v>12.4694924238312</c:v>
                </c:pt>
                <c:pt idx="90">
                  <c:v>12.43181102336</c:v>
                </c:pt>
                <c:pt idx="91">
                  <c:v>12.395232624643601</c:v>
                </c:pt>
                <c:pt idx="92">
                  <c:v>12.359757227682</c:v>
                </c:pt>
                <c:pt idx="93">
                  <c:v>12.3254247552688</c:v>
                </c:pt>
                <c:pt idx="94">
                  <c:v>12.2922269694237</c:v>
                </c:pt>
                <c:pt idx="95">
                  <c:v>12.260154052822999</c:v>
                </c:pt>
                <c:pt idx="96">
                  <c:v>12.2292060054668</c:v>
                </c:pt>
                <c:pt idx="97">
                  <c:v>12.199398486166301</c:v>
                </c:pt>
                <c:pt idx="98">
                  <c:v>12.1707290906716</c:v>
                </c:pt>
                <c:pt idx="99">
                  <c:v>12.1431934578093</c:v>
                </c:pt>
                <c:pt idx="100">
                  <c:v>12.1167915875796</c:v>
                </c:pt>
                <c:pt idx="101">
                  <c:v>12.091517331910699</c:v>
                </c:pt>
                <c:pt idx="102">
                  <c:v>12.067371289051801</c:v>
                </c:pt>
                <c:pt idx="103">
                  <c:v>12.044355384496701</c:v>
                </c:pt>
                <c:pt idx="104">
                  <c:v>12.022469618245299</c:v>
                </c:pt>
                <c:pt idx="105">
                  <c:v>12.001689934782901</c:v>
                </c:pt>
                <c:pt idx="106">
                  <c:v>11.9820172313997</c:v>
                </c:pt>
                <c:pt idx="107">
                  <c:v>11.9634599308928</c:v>
                </c:pt>
                <c:pt idx="108">
                  <c:v>11.946018033262</c:v>
                </c:pt>
                <c:pt idx="109">
                  <c:v>11.9296536307924</c:v>
                </c:pt>
                <c:pt idx="110">
                  <c:v>11.9143657047044</c:v>
                </c:pt>
                <c:pt idx="111">
                  <c:v>11.900169024281199</c:v>
                </c:pt>
                <c:pt idx="112">
                  <c:v>11.8870635895228</c:v>
                </c:pt>
                <c:pt idx="113">
                  <c:v>11.8749585365596</c:v>
                </c:pt>
                <c:pt idx="114">
                  <c:v>11.8638451718636</c:v>
                </c:pt>
                <c:pt idx="115">
                  <c:v>11.8537627372998</c:v>
                </c:pt>
                <c:pt idx="116">
                  <c:v>11.8447112328677</c:v>
                </c:pt>
                <c:pt idx="117">
                  <c:v>11.8366906585678</c:v>
                </c:pt>
                <c:pt idx="118">
                  <c:v>11.8297010143996</c:v>
                </c:pt>
                <c:pt idx="119">
                  <c:v>11.8237423003636</c:v>
                </c:pt>
                <c:pt idx="120">
                  <c:v>11.8188145164593</c:v>
                </c:pt>
                <c:pt idx="121">
                  <c:v>11.814762803896199</c:v>
                </c:pt>
                <c:pt idx="122">
                  <c:v>11.811590207365001</c:v>
                </c:pt>
                <c:pt idx="123">
                  <c:v>11.809388665271999</c:v>
                </c:pt>
                <c:pt idx="124">
                  <c:v>11.8081581776174</c:v>
                </c:pt>
                <c:pt idx="125">
                  <c:v>11.8078987444009</c:v>
                </c:pt>
                <c:pt idx="126">
                  <c:v>11.808610365622799</c:v>
                </c:pt>
                <c:pt idx="127">
                  <c:v>11.8102930412829</c:v>
                </c:pt>
                <c:pt idx="128">
                  <c:v>11.8129467713814</c:v>
                </c:pt>
                <c:pt idx="129">
                  <c:v>11.8161731476832</c:v>
                </c:pt>
                <c:pt idx="130">
                  <c:v>11.819915944740799</c:v>
                </c:pt>
                <c:pt idx="131">
                  <c:v>11.8244617030046</c:v>
                </c:pt>
                <c:pt idx="132">
                  <c:v>11.829810422474599</c:v>
                </c:pt>
                <c:pt idx="133">
                  <c:v>11.835962103150701</c:v>
                </c:pt>
                <c:pt idx="134">
                  <c:v>11.8429167450332</c:v>
                </c:pt>
                <c:pt idx="135">
                  <c:v>11.8506743481217</c:v>
                </c:pt>
                <c:pt idx="136">
                  <c:v>11.8592349124163</c:v>
                </c:pt>
                <c:pt idx="137">
                  <c:v>11.8685984379172</c:v>
                </c:pt>
                <c:pt idx="138">
                  <c:v>11.8787649246244</c:v>
                </c:pt>
                <c:pt idx="139">
                  <c:v>11.889734372537699</c:v>
                </c:pt>
                <c:pt idx="140">
                  <c:v>11.901506781657099</c:v>
                </c:pt>
                <c:pt idx="141">
                  <c:v>11.9140821519828</c:v>
                </c:pt>
                <c:pt idx="142">
                  <c:v>11.927460483514601</c:v>
                </c:pt>
                <c:pt idx="143">
                  <c:v>11.9416417762527</c:v>
                </c:pt>
                <c:pt idx="144">
                  <c:v>11.9566260301968</c:v>
                </c:pt>
                <c:pt idx="145">
                  <c:v>11.9719434990973</c:v>
                </c:pt>
                <c:pt idx="146">
                  <c:v>11.9874159775897</c:v>
                </c:pt>
                <c:pt idx="147">
                  <c:v>12.0035672878917</c:v>
                </c:pt>
                <c:pt idx="148">
                  <c:v>12.020397430003401</c:v>
                </c:pt>
                <c:pt idx="149">
                  <c:v>12.0379064039246</c:v>
                </c:pt>
                <c:pt idx="150">
                  <c:v>12.056094209655599</c:v>
                </c:pt>
                <c:pt idx="151">
                  <c:v>12.0749608471962</c:v>
                </c:pt>
                <c:pt idx="152">
                  <c:v>12.0945063165465</c:v>
                </c:pt>
                <c:pt idx="153">
                  <c:v>12.1147306177064</c:v>
                </c:pt>
                <c:pt idx="154">
                  <c:v>12.135633750676099</c:v>
                </c:pt>
                <c:pt idx="155">
                  <c:v>12.157215715455299</c:v>
                </c:pt>
                <c:pt idx="156">
                  <c:v>12.1794765120442</c:v>
                </c:pt>
                <c:pt idx="157">
                  <c:v>12.202416140442701</c:v>
                </c:pt>
                <c:pt idx="158">
                  <c:v>12.226034600650999</c:v>
                </c:pt>
                <c:pt idx="159">
                  <c:v>12.2503318926688</c:v>
                </c:pt>
                <c:pt idx="160">
                  <c:v>12.2739097479961</c:v>
                </c:pt>
                <c:pt idx="161">
                  <c:v>12.2979436734414</c:v>
                </c:pt>
                <c:pt idx="162">
                  <c:v>12.322470425521599</c:v>
                </c:pt>
                <c:pt idx="163">
                  <c:v>12.3474900042367</c:v>
                </c:pt>
                <c:pt idx="164">
                  <c:v>12.3730024095867</c:v>
                </c:pt>
                <c:pt idx="165">
                  <c:v>12.3990076415717</c:v>
                </c:pt>
                <c:pt idx="166">
                  <c:v>12.425505700191501</c:v>
                </c:pt>
                <c:pt idx="167">
                  <c:v>12.4524965854462</c:v>
                </c:pt>
                <c:pt idx="168">
                  <c:v>12.479980297336001</c:v>
                </c:pt>
                <c:pt idx="169">
                  <c:v>12.5079568358606</c:v>
                </c:pt>
                <c:pt idx="170">
                  <c:v>12.5364262010202</c:v>
                </c:pt>
                <c:pt idx="171">
                  <c:v>12.565388392814601</c:v>
                </c:pt>
                <c:pt idx="172">
                  <c:v>12.5948434112439</c:v>
                </c:pt>
                <c:pt idx="173">
                  <c:v>12.624791256308299</c:v>
                </c:pt>
                <c:pt idx="174">
                  <c:v>12.654613656900001</c:v>
                </c:pt>
                <c:pt idx="175">
                  <c:v>12.684154410144499</c:v>
                </c:pt>
                <c:pt idx="176">
                  <c:v>12.7140187694289</c:v>
                </c:pt>
                <c:pt idx="177">
                  <c:v>12.744206734753099</c:v>
                </c:pt>
                <c:pt idx="178">
                  <c:v>12.7747183061171</c:v>
                </c:pt>
                <c:pt idx="179">
                  <c:v>12.805553483521001</c:v>
                </c:pt>
                <c:pt idx="180">
                  <c:v>12.8367122669646</c:v>
                </c:pt>
                <c:pt idx="181">
                  <c:v>12.8681946564481</c:v>
                </c:pt>
                <c:pt idx="182">
                  <c:v>12.9000006519714</c:v>
                </c:pt>
                <c:pt idx="183">
                  <c:v>12.9321302535347</c:v>
                </c:pt>
                <c:pt idx="184">
                  <c:v>12.9645834611376</c:v>
                </c:pt>
                <c:pt idx="185">
                  <c:v>12.997360274780499</c:v>
                </c:pt>
                <c:pt idx="186">
                  <c:v>13.0304606944631</c:v>
                </c:pt>
                <c:pt idx="187">
                  <c:v>13.0638847201856</c:v>
                </c:pt>
                <c:pt idx="188">
                  <c:v>13.097625853214099</c:v>
                </c:pt>
                <c:pt idx="189">
                  <c:v>13.129665241927899</c:v>
                </c:pt>
                <c:pt idx="190">
                  <c:v>13.1617659180998</c:v>
                </c:pt>
                <c:pt idx="191">
                  <c:v>13.1939278817296</c:v>
                </c:pt>
                <c:pt idx="192">
                  <c:v>13.2261511328177</c:v>
                </c:pt>
                <c:pt idx="193">
                  <c:v>13.2584356713636</c:v>
                </c:pt>
                <c:pt idx="194">
                  <c:v>13.2907814973677</c:v>
                </c:pt>
                <c:pt idx="195">
                  <c:v>13.32318861083</c:v>
                </c:pt>
                <c:pt idx="196">
                  <c:v>13.3556570117502</c:v>
                </c:pt>
                <c:pt idx="197">
                  <c:v>13.388186700128699</c:v>
                </c:pt>
                <c:pt idx="198">
                  <c:v>13.420777675965001</c:v>
                </c:pt>
                <c:pt idx="199">
                  <c:v>13.4534299392595</c:v>
                </c:pt>
                <c:pt idx="200">
                  <c:v>13.486143490011999</c:v>
                </c:pt>
                <c:pt idx="201">
                  <c:v>13.5189183282226</c:v>
                </c:pt>
                <c:pt idx="202">
                  <c:v>13.5517544538913</c:v>
                </c:pt>
                <c:pt idx="203">
                  <c:v>13.584651867018</c:v>
                </c:pt>
                <c:pt idx="204">
                  <c:v>13.617610567602901</c:v>
                </c:pt>
                <c:pt idx="205">
                  <c:v>13.6506305556457</c:v>
                </c:pt>
                <c:pt idx="206">
                  <c:v>13.683711831146701</c:v>
                </c:pt>
                <c:pt idx="207">
                  <c:v>13.716854394105701</c:v>
                </c:pt>
                <c:pt idx="208">
                  <c:v>13.750058244522901</c:v>
                </c:pt>
                <c:pt idx="209">
                  <c:v>13.783323382398001</c:v>
                </c:pt>
                <c:pt idx="210">
                  <c:v>13.816649807731199</c:v>
                </c:pt>
                <c:pt idx="211">
                  <c:v>13.8500375205226</c:v>
                </c:pt>
                <c:pt idx="212">
                  <c:v>13.883486520771999</c:v>
                </c:pt>
                <c:pt idx="213">
                  <c:v>13.9169968084794</c:v>
                </c:pt>
                <c:pt idx="214">
                  <c:v>13.950568383644899</c:v>
                </c:pt>
                <c:pt idx="215">
                  <c:v>13.984201246268499</c:v>
                </c:pt>
                <c:pt idx="216">
                  <c:v>14.0178953963502</c:v>
                </c:pt>
                <c:pt idx="217">
                  <c:v>14.0515811126406</c:v>
                </c:pt>
                <c:pt idx="218">
                  <c:v>14.083285092925401</c:v>
                </c:pt>
                <c:pt idx="219">
                  <c:v>14.1149096873172</c:v>
                </c:pt>
                <c:pt idx="220">
                  <c:v>14.1464548958159</c:v>
                </c:pt>
                <c:pt idx="221">
                  <c:v>14.177920718421399</c:v>
                </c:pt>
                <c:pt idx="222">
                  <c:v>14.209307155134001</c:v>
                </c:pt>
                <c:pt idx="223">
                  <c:v>14.240614205953401</c:v>
                </c:pt>
                <c:pt idx="224">
                  <c:v>14.2718418708798</c:v>
                </c:pt>
                <c:pt idx="225">
                  <c:v>14.3029901499131</c:v>
                </c:pt>
                <c:pt idx="226">
                  <c:v>14.334059043053299</c:v>
                </c:pt>
                <c:pt idx="227">
                  <c:v>14.365048550300401</c:v>
                </c:pt>
                <c:pt idx="228">
                  <c:v>14.3959586716544</c:v>
                </c:pt>
                <c:pt idx="229">
                  <c:v>14.426789407115299</c:v>
                </c:pt>
                <c:pt idx="230">
                  <c:v>14.457540756683199</c:v>
                </c:pt>
                <c:pt idx="231">
                  <c:v>14.488212720358</c:v>
                </c:pt>
                <c:pt idx="232">
                  <c:v>14.518805298139601</c:v>
                </c:pt>
                <c:pt idx="233">
                  <c:v>14.549318490028201</c:v>
                </c:pt>
                <c:pt idx="234">
                  <c:v>14.579752296023701</c:v>
                </c:pt>
                <c:pt idx="235">
                  <c:v>14.6101067161262</c:v>
                </c:pt>
                <c:pt idx="236">
                  <c:v>14.6403817503355</c:v>
                </c:pt>
                <c:pt idx="237">
                  <c:v>14.670577398651799</c:v>
                </c:pt>
                <c:pt idx="238">
                  <c:v>14.700693661074901</c:v>
                </c:pt>
                <c:pt idx="239">
                  <c:v>14.730730537605</c:v>
                </c:pt>
                <c:pt idx="240">
                  <c:v>14.760688028242001</c:v>
                </c:pt>
                <c:pt idx="241">
                  <c:v>15.390491319916601</c:v>
                </c:pt>
                <c:pt idx="242">
                  <c:v>15.851641698918</c:v>
                </c:pt>
                <c:pt idx="243">
                  <c:v>16.118295188436701</c:v>
                </c:pt>
                <c:pt idx="244">
                  <c:v>16.192329039876</c:v>
                </c:pt>
                <c:pt idx="245">
                  <c:v>16.075045559004501</c:v>
                </c:pt>
                <c:pt idx="246">
                  <c:v>15.831796471925699</c:v>
                </c:pt>
                <c:pt idx="247">
                  <c:v>15.443314936568999</c:v>
                </c:pt>
                <c:pt idx="248">
                  <c:v>14.948895100305799</c:v>
                </c:pt>
                <c:pt idx="249">
                  <c:v>14.3903283985091</c:v>
                </c:pt>
                <c:pt idx="250">
                  <c:v>13.746622920253101</c:v>
                </c:pt>
                <c:pt idx="251">
                  <c:v>13.097532620694601</c:v>
                </c:pt>
                <c:pt idx="252">
                  <c:v>12.408202303918699</c:v>
                </c:pt>
                <c:pt idx="253">
                  <c:v>11.733375466443899</c:v>
                </c:pt>
                <c:pt idx="254">
                  <c:v>11.087409557328201</c:v>
                </c:pt>
                <c:pt idx="255">
                  <c:v>10.4530378832296</c:v>
                </c:pt>
                <c:pt idx="256">
                  <c:v>9.8302604441481591</c:v>
                </c:pt>
                <c:pt idx="257">
                  <c:v>9.2190772400837702</c:v>
                </c:pt>
                <c:pt idx="258">
                  <c:v>8.64279595358982</c:v>
                </c:pt>
                <c:pt idx="259">
                  <c:v>8.09099934911597</c:v>
                </c:pt>
                <c:pt idx="260">
                  <c:v>7.5604034874835904</c:v>
                </c:pt>
                <c:pt idx="261">
                  <c:v>7.0510083686927398</c:v>
                </c:pt>
                <c:pt idx="262">
                  <c:v>6.5631788821527799</c:v>
                </c:pt>
                <c:pt idx="263">
                  <c:v>6.1133347289771702</c:v>
                </c:pt>
                <c:pt idx="264">
                  <c:v>5.6905247192101402</c:v>
                </c:pt>
                <c:pt idx="265">
                  <c:v>5.2947488528520203</c:v>
                </c:pt>
                <c:pt idx="266">
                  <c:v>4.9260071299028096</c:v>
                </c:pt>
                <c:pt idx="267">
                  <c:v>4.5829080756549798</c:v>
                </c:pt>
                <c:pt idx="268">
                  <c:v>4.2595132996545999</c:v>
                </c:pt>
                <c:pt idx="269">
                  <c:v>3.9603498825723</c:v>
                </c:pt>
                <c:pt idx="270">
                  <c:v>3.6854178244082001</c:v>
                </c:pt>
                <c:pt idx="271">
                  <c:v>1.8796699220272799</c:v>
                </c:pt>
                <c:pt idx="272">
                  <c:v>1.3937589788154101</c:v>
                </c:pt>
                <c:pt idx="273">
                  <c:v>1.0710788117087799</c:v>
                </c:pt>
                <c:pt idx="274">
                  <c:v>0.85800690180320704</c:v>
                </c:pt>
                <c:pt idx="275">
                  <c:v>0.70751385280493595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158-4145-A781-F2BC996F3189}"/>
            </c:ext>
          </c:extLst>
        </c:ser>
        <c:ser>
          <c:idx val="1"/>
          <c:order val="1"/>
          <c:tx>
            <c:strRef>
              <c:f>Uudet!$W$2</c:f>
              <c:strCache>
                <c:ptCount val="1"/>
                <c:pt idx="0">
                  <c:v>Rapid 340 kg/m3 (0,55)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Uudet!$A$3:$A$278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Uudet!$W$3:$W$278</c:f>
              <c:numCache>
                <c:formatCode>General</c:formatCode>
                <c:ptCount val="276"/>
                <c:pt idx="0">
                  <c:v>18.0001431660252</c:v>
                </c:pt>
                <c:pt idx="1">
                  <c:v>17.973711421907701</c:v>
                </c:pt>
                <c:pt idx="2">
                  <c:v>17.975456363129901</c:v>
                </c:pt>
                <c:pt idx="3">
                  <c:v>17.958038387185301</c:v>
                </c:pt>
                <c:pt idx="4">
                  <c:v>17.934790277712199</c:v>
                </c:pt>
                <c:pt idx="5">
                  <c:v>17.8868516660784</c:v>
                </c:pt>
                <c:pt idx="6">
                  <c:v>17.829316092857901</c:v>
                </c:pt>
                <c:pt idx="7">
                  <c:v>17.7717805196373</c:v>
                </c:pt>
                <c:pt idx="8">
                  <c:v>17.714244946416802</c:v>
                </c:pt>
                <c:pt idx="9">
                  <c:v>17.6512186425871</c:v>
                </c:pt>
                <c:pt idx="10">
                  <c:v>17.581209970309001</c:v>
                </c:pt>
                <c:pt idx="11">
                  <c:v>17.511201298030901</c:v>
                </c:pt>
                <c:pt idx="12">
                  <c:v>17.441192625752802</c:v>
                </c:pt>
                <c:pt idx="13">
                  <c:v>17.370448156462199</c:v>
                </c:pt>
                <c:pt idx="14">
                  <c:v>17.295849608653501</c:v>
                </c:pt>
                <c:pt idx="15">
                  <c:v>17.221251060844899</c:v>
                </c:pt>
                <c:pt idx="16">
                  <c:v>17.146652513036202</c:v>
                </c:pt>
                <c:pt idx="17">
                  <c:v>17.0720539652276</c:v>
                </c:pt>
                <c:pt idx="18">
                  <c:v>16.997096409698202</c:v>
                </c:pt>
                <c:pt idx="19">
                  <c:v>16.921941497356102</c:v>
                </c:pt>
                <c:pt idx="20">
                  <c:v>16.8466285430783</c:v>
                </c:pt>
                <c:pt idx="21">
                  <c:v>16.771157546864998</c:v>
                </c:pt>
                <c:pt idx="22">
                  <c:v>16.695528508716102</c:v>
                </c:pt>
                <c:pt idx="23">
                  <c:v>16.6197414286315</c:v>
                </c:pt>
                <c:pt idx="24">
                  <c:v>16.543796306611299</c:v>
                </c:pt>
                <c:pt idx="25">
                  <c:v>16.467693142655602</c:v>
                </c:pt>
                <c:pt idx="26">
                  <c:v>16.3917507599459</c:v>
                </c:pt>
                <c:pt idx="27">
                  <c:v>16.316473795008001</c:v>
                </c:pt>
                <c:pt idx="28">
                  <c:v>16.241262742578002</c:v>
                </c:pt>
                <c:pt idx="29">
                  <c:v>16.166117602656001</c:v>
                </c:pt>
                <c:pt idx="30">
                  <c:v>16.091038375241698</c:v>
                </c:pt>
                <c:pt idx="31">
                  <c:v>16.0160250603356</c:v>
                </c:pt>
                <c:pt idx="32">
                  <c:v>15.9410776579371</c:v>
                </c:pt>
                <c:pt idx="33">
                  <c:v>15.866196168046701</c:v>
                </c:pt>
                <c:pt idx="34">
                  <c:v>15.791380590664099</c:v>
                </c:pt>
                <c:pt idx="35">
                  <c:v>15.7175705825624</c:v>
                </c:pt>
                <c:pt idx="36">
                  <c:v>15.6443552053679</c:v>
                </c:pt>
                <c:pt idx="37">
                  <c:v>15.571470755893801</c:v>
                </c:pt>
                <c:pt idx="38">
                  <c:v>15.4989172341401</c:v>
                </c:pt>
                <c:pt idx="39">
                  <c:v>15.4266946401069</c:v>
                </c:pt>
                <c:pt idx="40">
                  <c:v>15.354802973794101</c:v>
                </c:pt>
                <c:pt idx="41">
                  <c:v>15.283242235201699</c:v>
                </c:pt>
                <c:pt idx="42">
                  <c:v>15.212012424329799</c:v>
                </c:pt>
                <c:pt idx="43">
                  <c:v>15.141113541178299</c:v>
                </c:pt>
                <c:pt idx="44">
                  <c:v>15.0705455857471</c:v>
                </c:pt>
                <c:pt idx="45">
                  <c:v>15.000308558036499</c:v>
                </c:pt>
                <c:pt idx="46">
                  <c:v>14.930402458046199</c:v>
                </c:pt>
                <c:pt idx="47">
                  <c:v>14.860827285776301</c:v>
                </c:pt>
                <c:pt idx="48">
                  <c:v>14.7915830412269</c:v>
                </c:pt>
                <c:pt idx="49">
                  <c:v>14.7226697243979</c:v>
                </c:pt>
                <c:pt idx="50">
                  <c:v>14.654087335289301</c:v>
                </c:pt>
                <c:pt idx="51">
                  <c:v>14.5858358739012</c:v>
                </c:pt>
                <c:pt idx="52">
                  <c:v>14.5194969404972</c:v>
                </c:pt>
                <c:pt idx="53">
                  <c:v>14.4546017485946</c:v>
                </c:pt>
                <c:pt idx="54">
                  <c:v>14.390315229591501</c:v>
                </c:pt>
                <c:pt idx="55">
                  <c:v>14.326637383488199</c:v>
                </c:pt>
                <c:pt idx="56">
                  <c:v>14.2635682102845</c:v>
                </c:pt>
                <c:pt idx="57">
                  <c:v>14.201107709980301</c:v>
                </c:pt>
                <c:pt idx="58">
                  <c:v>14.139255882575601</c:v>
                </c:pt>
                <c:pt idx="59">
                  <c:v>14.078012728070799</c:v>
                </c:pt>
                <c:pt idx="60">
                  <c:v>14.017378246465601</c:v>
                </c:pt>
                <c:pt idx="61">
                  <c:v>13.9573524377599</c:v>
                </c:pt>
                <c:pt idx="62">
                  <c:v>13.8979353019539</c:v>
                </c:pt>
                <c:pt idx="63">
                  <c:v>13.839126839047401</c:v>
                </c:pt>
                <c:pt idx="64">
                  <c:v>13.780927049040701</c:v>
                </c:pt>
                <c:pt idx="65">
                  <c:v>13.7233359319335</c:v>
                </c:pt>
                <c:pt idx="66">
                  <c:v>13.6663534877259</c:v>
                </c:pt>
                <c:pt idx="67">
                  <c:v>13.609979716418</c:v>
                </c:pt>
                <c:pt idx="68">
                  <c:v>13.554214618009601</c:v>
                </c:pt>
                <c:pt idx="69">
                  <c:v>13.4994812680147</c:v>
                </c:pt>
                <c:pt idx="70">
                  <c:v>13.4458145104621</c:v>
                </c:pt>
                <c:pt idx="71">
                  <c:v>13.3930897134064</c:v>
                </c:pt>
                <c:pt idx="72">
                  <c:v>13.3418029243229</c:v>
                </c:pt>
                <c:pt idx="73">
                  <c:v>13.291985483038999</c:v>
                </c:pt>
                <c:pt idx="74">
                  <c:v>13.2436873318831</c:v>
                </c:pt>
                <c:pt idx="75">
                  <c:v>13.1969006843405</c:v>
                </c:pt>
                <c:pt idx="76">
                  <c:v>13.151668511439199</c:v>
                </c:pt>
                <c:pt idx="77">
                  <c:v>13.1080372873238</c:v>
                </c:pt>
                <c:pt idx="78">
                  <c:v>13.0660522753262</c:v>
                </c:pt>
                <c:pt idx="79">
                  <c:v>13.025757438307201</c:v>
                </c:pt>
                <c:pt idx="80">
                  <c:v>12.987196570988299</c:v>
                </c:pt>
                <c:pt idx="81">
                  <c:v>12.950409094966099</c:v>
                </c:pt>
                <c:pt idx="82">
                  <c:v>12.915434620167099</c:v>
                </c:pt>
                <c:pt idx="83">
                  <c:v>12.882313573401399</c:v>
                </c:pt>
                <c:pt idx="84">
                  <c:v>12.8510758161753</c:v>
                </c:pt>
                <c:pt idx="85">
                  <c:v>12.821753484106001</c:v>
                </c:pt>
                <c:pt idx="86">
                  <c:v>12.794377397749701</c:v>
                </c:pt>
                <c:pt idx="87">
                  <c:v>12.7689764673817</c:v>
                </c:pt>
                <c:pt idx="88">
                  <c:v>12.745575725599799</c:v>
                </c:pt>
                <c:pt idx="89">
                  <c:v>12.724199057952699</c:v>
                </c:pt>
                <c:pt idx="90">
                  <c:v>12.7048682674164</c:v>
                </c:pt>
                <c:pt idx="91">
                  <c:v>12.6876122561305</c:v>
                </c:pt>
                <c:pt idx="92">
                  <c:v>12.6724402383601</c:v>
                </c:pt>
                <c:pt idx="93">
                  <c:v>12.659368039989401</c:v>
                </c:pt>
                <c:pt idx="94">
                  <c:v>12.6484076777763</c:v>
                </c:pt>
                <c:pt idx="95">
                  <c:v>12.639569666432701</c:v>
                </c:pt>
                <c:pt idx="96">
                  <c:v>12.632868035472599</c:v>
                </c:pt>
                <c:pt idx="97">
                  <c:v>12.628308372113199</c:v>
                </c:pt>
                <c:pt idx="98">
                  <c:v>12.6258966205958</c:v>
                </c:pt>
                <c:pt idx="99">
                  <c:v>12.6256399659949</c:v>
                </c:pt>
                <c:pt idx="100">
                  <c:v>12.627540126123501</c:v>
                </c:pt>
                <c:pt idx="101">
                  <c:v>12.6315991082623</c:v>
                </c:pt>
                <c:pt idx="102">
                  <c:v>12.6378178454001</c:v>
                </c:pt>
                <c:pt idx="103">
                  <c:v>12.6461946138943</c:v>
                </c:pt>
                <c:pt idx="104">
                  <c:v>12.6567269116949</c:v>
                </c:pt>
                <c:pt idx="105">
                  <c:v>12.6694048471131</c:v>
                </c:pt>
                <c:pt idx="106">
                  <c:v>12.684231080371701</c:v>
                </c:pt>
                <c:pt idx="107">
                  <c:v>12.7012005004594</c:v>
                </c:pt>
                <c:pt idx="108">
                  <c:v>12.7202943799567</c:v>
                </c:pt>
                <c:pt idx="109">
                  <c:v>12.741523651954299</c:v>
                </c:pt>
                <c:pt idx="110">
                  <c:v>12.764866982709901</c:v>
                </c:pt>
                <c:pt idx="111">
                  <c:v>12.7903093736823</c:v>
                </c:pt>
                <c:pt idx="112">
                  <c:v>12.817863082428399</c:v>
                </c:pt>
                <c:pt idx="113">
                  <c:v>12.847483227145601</c:v>
                </c:pt>
                <c:pt idx="114">
                  <c:v>12.8791790839683</c:v>
                </c:pt>
                <c:pt idx="115">
                  <c:v>12.912948810595999</c:v>
                </c:pt>
                <c:pt idx="116">
                  <c:v>12.9487365267287</c:v>
                </c:pt>
                <c:pt idx="117">
                  <c:v>12.986570158860999</c:v>
                </c:pt>
                <c:pt idx="118">
                  <c:v>13.0264208242602</c:v>
                </c:pt>
                <c:pt idx="119">
                  <c:v>13.0682529704467</c:v>
                </c:pt>
                <c:pt idx="120">
                  <c:v>13.112090480797001</c:v>
                </c:pt>
                <c:pt idx="121">
                  <c:v>13.157874913264701</c:v>
                </c:pt>
                <c:pt idx="122">
                  <c:v>13.205606281988</c:v>
                </c:pt>
                <c:pt idx="123">
                  <c:v>13.2552943567251</c:v>
                </c:pt>
                <c:pt idx="124">
                  <c:v>13.306853908587</c:v>
                </c:pt>
                <c:pt idx="125">
                  <c:v>13.360325242824899</c:v>
                </c:pt>
                <c:pt idx="126">
                  <c:v>13.4156798953715</c:v>
                </c:pt>
                <c:pt idx="127">
                  <c:v>13.472859983766201</c:v>
                </c:pt>
                <c:pt idx="128">
                  <c:v>13.5318998360144</c:v>
                </c:pt>
                <c:pt idx="129">
                  <c:v>13.5927385229684</c:v>
                </c:pt>
                <c:pt idx="130">
                  <c:v>13.6553599628492</c:v>
                </c:pt>
                <c:pt idx="131">
                  <c:v>13.719786190213799</c:v>
                </c:pt>
                <c:pt idx="132">
                  <c:v>13.785915733734299</c:v>
                </c:pt>
                <c:pt idx="133">
                  <c:v>13.8537895182361</c:v>
                </c:pt>
                <c:pt idx="134">
                  <c:v>13.9233681037931</c:v>
                </c:pt>
                <c:pt idx="135">
                  <c:v>13.994507319793501</c:v>
                </c:pt>
                <c:pt idx="136">
                  <c:v>14.0672853723248</c:v>
                </c:pt>
                <c:pt idx="137">
                  <c:v>14.1417022613872</c:v>
                </c:pt>
                <c:pt idx="138">
                  <c:v>14.2177579869807</c:v>
                </c:pt>
                <c:pt idx="139">
                  <c:v>14.295452549104899</c:v>
                </c:pt>
                <c:pt idx="140">
                  <c:v>14.3745481846644</c:v>
                </c:pt>
                <c:pt idx="141">
                  <c:v>14.455164791621799</c:v>
                </c:pt>
                <c:pt idx="142">
                  <c:v>14.537332770616</c:v>
                </c:pt>
                <c:pt idx="143">
                  <c:v>14.621052121647001</c:v>
                </c:pt>
                <c:pt idx="144">
                  <c:v>14.7063228447148</c:v>
                </c:pt>
                <c:pt idx="145">
                  <c:v>14.7929636009668</c:v>
                </c:pt>
                <c:pt idx="146">
                  <c:v>14.8808563857135</c:v>
                </c:pt>
                <c:pt idx="147">
                  <c:v>14.9701695632075</c:v>
                </c:pt>
                <c:pt idx="148">
                  <c:v>15.0609031334485</c:v>
                </c:pt>
                <c:pt idx="149">
                  <c:v>15.153057096436701</c:v>
                </c:pt>
                <c:pt idx="150">
                  <c:v>15.246577583298601</c:v>
                </c:pt>
                <c:pt idx="151">
                  <c:v>15.3407221591923</c:v>
                </c:pt>
                <c:pt idx="152">
                  <c:v>15.436027441993099</c:v>
                </c:pt>
                <c:pt idx="153">
                  <c:v>15.5324934317011</c:v>
                </c:pt>
                <c:pt idx="154">
                  <c:v>15.6301201283162</c:v>
                </c:pt>
                <c:pt idx="155">
                  <c:v>15.728907531838299</c:v>
                </c:pt>
                <c:pt idx="156">
                  <c:v>15.8288556422675</c:v>
                </c:pt>
                <c:pt idx="157">
                  <c:v>15.9299644596039</c:v>
                </c:pt>
                <c:pt idx="158">
                  <c:v>16.032233983847298</c:v>
                </c:pt>
                <c:pt idx="159">
                  <c:v>16.135664214997899</c:v>
                </c:pt>
                <c:pt idx="160">
                  <c:v>16.2402551530556</c:v>
                </c:pt>
                <c:pt idx="161">
                  <c:v>16.345664999064901</c:v>
                </c:pt>
                <c:pt idx="162">
                  <c:v>16.451232913837799</c:v>
                </c:pt>
                <c:pt idx="163">
                  <c:v>16.557743980570802</c:v>
                </c:pt>
                <c:pt idx="164">
                  <c:v>16.665198199263699</c:v>
                </c:pt>
                <c:pt idx="165">
                  <c:v>16.773595569916701</c:v>
                </c:pt>
                <c:pt idx="166">
                  <c:v>16.882936092529899</c:v>
                </c:pt>
                <c:pt idx="167">
                  <c:v>16.993219767103</c:v>
                </c:pt>
                <c:pt idx="168">
                  <c:v>17.104446593636101</c:v>
                </c:pt>
                <c:pt idx="169">
                  <c:v>17.2166165721294</c:v>
                </c:pt>
                <c:pt idx="170">
                  <c:v>17.3297297025827</c:v>
                </c:pt>
                <c:pt idx="171">
                  <c:v>17.443785984995898</c:v>
                </c:pt>
                <c:pt idx="172">
                  <c:v>17.557872941364199</c:v>
                </c:pt>
                <c:pt idx="173">
                  <c:v>17.671713924002798</c:v>
                </c:pt>
                <c:pt idx="174">
                  <c:v>17.786169047450901</c:v>
                </c:pt>
                <c:pt idx="175">
                  <c:v>17.901238311708301</c:v>
                </c:pt>
                <c:pt idx="176">
                  <c:v>18.0169217167753</c:v>
                </c:pt>
                <c:pt idx="177">
                  <c:v>18.133219262651501</c:v>
                </c:pt>
                <c:pt idx="178">
                  <c:v>18.250130949337301</c:v>
                </c:pt>
                <c:pt idx="179">
                  <c:v>18.367656776832501</c:v>
                </c:pt>
                <c:pt idx="180">
                  <c:v>18.485796745137201</c:v>
                </c:pt>
                <c:pt idx="181">
                  <c:v>18.604550854251201</c:v>
                </c:pt>
                <c:pt idx="182">
                  <c:v>18.7239191041749</c:v>
                </c:pt>
                <c:pt idx="183">
                  <c:v>18.841270868614799</c:v>
                </c:pt>
                <c:pt idx="184">
                  <c:v>18.957550227624498</c:v>
                </c:pt>
                <c:pt idx="185">
                  <c:v>19.073789165545499</c:v>
                </c:pt>
                <c:pt idx="186">
                  <c:v>19.189987682377801</c:v>
                </c:pt>
                <c:pt idx="187">
                  <c:v>19.3061457781215</c:v>
                </c:pt>
                <c:pt idx="188">
                  <c:v>19.422263452776399</c:v>
                </c:pt>
                <c:pt idx="189">
                  <c:v>19.538340706342598</c:v>
                </c:pt>
                <c:pt idx="190">
                  <c:v>19.654377538820199</c:v>
                </c:pt>
                <c:pt idx="191">
                  <c:v>19.770373950209098</c:v>
                </c:pt>
                <c:pt idx="192">
                  <c:v>19.886329940509199</c:v>
                </c:pt>
                <c:pt idx="193">
                  <c:v>20.002245509720701</c:v>
                </c:pt>
                <c:pt idx="194">
                  <c:v>20.118120657843601</c:v>
                </c:pt>
                <c:pt idx="195">
                  <c:v>20.233955384877699</c:v>
                </c:pt>
                <c:pt idx="196">
                  <c:v>20.349749690823199</c:v>
                </c:pt>
                <c:pt idx="197">
                  <c:v>20.4655035756799</c:v>
                </c:pt>
                <c:pt idx="198">
                  <c:v>20.5812170394479</c:v>
                </c:pt>
                <c:pt idx="199">
                  <c:v>20.6968900821273</c:v>
                </c:pt>
                <c:pt idx="200">
                  <c:v>20.812522703717999</c:v>
                </c:pt>
                <c:pt idx="201">
                  <c:v>20.928114904219999</c:v>
                </c:pt>
                <c:pt idx="202">
                  <c:v>21.043666683633202</c:v>
                </c:pt>
                <c:pt idx="203">
                  <c:v>21.159178041958</c:v>
                </c:pt>
                <c:pt idx="204">
                  <c:v>21.2740774719333</c:v>
                </c:pt>
                <c:pt idx="205">
                  <c:v>21.384292444383</c:v>
                </c:pt>
                <c:pt idx="206">
                  <c:v>21.494009785944598</c:v>
                </c:pt>
                <c:pt idx="207">
                  <c:v>21.603229496617701</c:v>
                </c:pt>
                <c:pt idx="208">
                  <c:v>21.711951576402701</c:v>
                </c:pt>
                <c:pt idx="209">
                  <c:v>21.8201760252994</c:v>
                </c:pt>
                <c:pt idx="210">
                  <c:v>21.927902843307798</c:v>
                </c:pt>
                <c:pt idx="211">
                  <c:v>22.0351320304278</c:v>
                </c:pt>
                <c:pt idx="212">
                  <c:v>22.141863586659799</c:v>
                </c:pt>
                <c:pt idx="213">
                  <c:v>22.248097512003401</c:v>
                </c:pt>
                <c:pt idx="214">
                  <c:v>22.353833806458599</c:v>
                </c:pt>
                <c:pt idx="215">
                  <c:v>22.4590724700256</c:v>
                </c:pt>
                <c:pt idx="216">
                  <c:v>22.563813502704399</c:v>
                </c:pt>
                <c:pt idx="217">
                  <c:v>22.6680569044949</c:v>
                </c:pt>
                <c:pt idx="218">
                  <c:v>22.771802675397101</c:v>
                </c:pt>
                <c:pt idx="219">
                  <c:v>22.875050815411001</c:v>
                </c:pt>
                <c:pt idx="220">
                  <c:v>22.977801324536699</c:v>
                </c:pt>
                <c:pt idx="221">
                  <c:v>23.080054202774001</c:v>
                </c:pt>
                <c:pt idx="222">
                  <c:v>23.181809450123101</c:v>
                </c:pt>
                <c:pt idx="223">
                  <c:v>23.283067066583801</c:v>
                </c:pt>
                <c:pt idx="224">
                  <c:v>23.383827052156398</c:v>
                </c:pt>
                <c:pt idx="225">
                  <c:v>23.484089406840699</c:v>
                </c:pt>
                <c:pt idx="226">
                  <c:v>23.579356700244201</c:v>
                </c:pt>
                <c:pt idx="227">
                  <c:v>23.669567126919201</c:v>
                </c:pt>
                <c:pt idx="228">
                  <c:v>23.758513907356701</c:v>
                </c:pt>
                <c:pt idx="229">
                  <c:v>23.846197041556501</c:v>
                </c:pt>
                <c:pt idx="230">
                  <c:v>23.932616529519098</c:v>
                </c:pt>
                <c:pt idx="231">
                  <c:v>24.017772371244</c:v>
                </c:pt>
                <c:pt idx="232">
                  <c:v>24.101664566731301</c:v>
                </c:pt>
                <c:pt idx="233">
                  <c:v>24.184293115981198</c:v>
                </c:pt>
                <c:pt idx="234">
                  <c:v>24.265658018993701</c:v>
                </c:pt>
                <c:pt idx="235">
                  <c:v>24.3457592757686</c:v>
                </c:pt>
                <c:pt idx="236">
                  <c:v>24.424596886305999</c:v>
                </c:pt>
                <c:pt idx="237">
                  <c:v>24.5021708506059</c:v>
                </c:pt>
                <c:pt idx="238">
                  <c:v>24.578481168668301</c:v>
                </c:pt>
                <c:pt idx="239">
                  <c:v>24.653527840493201</c:v>
                </c:pt>
                <c:pt idx="240">
                  <c:v>24.727310866080501</c:v>
                </c:pt>
                <c:pt idx="241">
                  <c:v>26.119009608924699</c:v>
                </c:pt>
                <c:pt idx="242">
                  <c:v>26.828614213855499</c:v>
                </c:pt>
                <c:pt idx="243">
                  <c:v>26.861828581070601</c:v>
                </c:pt>
                <c:pt idx="244">
                  <c:v>26.435156995174999</c:v>
                </c:pt>
                <c:pt idx="245">
                  <c:v>25.529697437514699</c:v>
                </c:pt>
                <c:pt idx="246">
                  <c:v>24.4011100193499</c:v>
                </c:pt>
                <c:pt idx="247">
                  <c:v>23.042605834358199</c:v>
                </c:pt>
                <c:pt idx="248">
                  <c:v>21.611252622851602</c:v>
                </c:pt>
                <c:pt idx="249">
                  <c:v>20.128226432900298</c:v>
                </c:pt>
                <c:pt idx="250">
                  <c:v>18.653962053516601</c:v>
                </c:pt>
                <c:pt idx="251">
                  <c:v>17.249895111169199</c:v>
                </c:pt>
                <c:pt idx="252">
                  <c:v>15.9236916882708</c:v>
                </c:pt>
                <c:pt idx="253">
                  <c:v>14.6622792217102</c:v>
                </c:pt>
                <c:pt idx="254">
                  <c:v>13.468069859862499</c:v>
                </c:pt>
                <c:pt idx="255">
                  <c:v>12.3509702803627</c:v>
                </c:pt>
                <c:pt idx="256">
                  <c:v>11.3045197239831</c:v>
                </c:pt>
                <c:pt idx="257">
                  <c:v>10.328718190723899</c:v>
                </c:pt>
                <c:pt idx="258">
                  <c:v>9.4240847330463495</c:v>
                </c:pt>
                <c:pt idx="259">
                  <c:v>8.5907424842117699</c:v>
                </c:pt>
                <c:pt idx="260">
                  <c:v>7.8284473144578302</c:v>
                </c:pt>
                <c:pt idx="261">
                  <c:v>7.1367713118922804</c:v>
                </c:pt>
                <c:pt idx="262">
                  <c:v>6.4907048610042404</c:v>
                </c:pt>
                <c:pt idx="263">
                  <c:v>5.9045361107353598</c:v>
                </c:pt>
                <c:pt idx="264">
                  <c:v>5.3782650610855196</c:v>
                </c:pt>
                <c:pt idx="265">
                  <c:v>4.9002113798071596</c:v>
                </c:pt>
                <c:pt idx="266">
                  <c:v>4.4564193415203004</c:v>
                </c:pt>
                <c:pt idx="267">
                  <c:v>4.0588184698891601</c:v>
                </c:pt>
                <c:pt idx="268">
                  <c:v>3.7074087649137901</c:v>
                </c:pt>
                <c:pt idx="269">
                  <c:v>3.37960661640283</c:v>
                </c:pt>
                <c:pt idx="270">
                  <c:v>3.08197181032534</c:v>
                </c:pt>
                <c:pt idx="271">
                  <c:v>1.2354762612483201</c:v>
                </c:pt>
                <c:pt idx="272">
                  <c:v>0.81707051651227403</c:v>
                </c:pt>
                <c:pt idx="273">
                  <c:v>0.57329967024469397</c:v>
                </c:pt>
                <c:pt idx="274">
                  <c:v>0.44360292632376203</c:v>
                </c:pt>
                <c:pt idx="275">
                  <c:v>0.368074258993772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158-4145-A781-F2BC996F3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13352"/>
        <c:axId val="967417288"/>
      </c:scatterChart>
      <c:valAx>
        <c:axId val="967413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7288"/>
        <c:crosses val="autoZero"/>
        <c:crossBetween val="midCat"/>
      </c:valAx>
      <c:valAx>
        <c:axId val="96741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Lämpötila</a:t>
                </a:r>
                <a:r>
                  <a:rPr lang="fi-FI" baseline="0"/>
                  <a:t> C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3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Lujuudenkehitys</a:t>
            </a:r>
            <a:r>
              <a:rPr lang="fi-FI" baseline="0" dirty="0"/>
              <a:t> (0 C)</a:t>
            </a:r>
            <a:endParaRPr lang="fi-FI" dirty="0"/>
          </a:p>
        </c:rich>
      </c:tx>
      <c:layout>
        <c:manualLayout>
          <c:xMode val="edge"/>
          <c:yMode val="edge"/>
          <c:x val="0.37169997047749614"/>
          <c:y val="1.59299064049010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Uudet!$H$2</c:f>
              <c:strCache>
                <c:ptCount val="1"/>
                <c:pt idx="0">
                  <c:v>Plus/Oiva 310 kg/m3 (0,60)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Uudet!$A$3:$A$278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Uudet!$K$3:$K$278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5.2305835235954395E-15</c:v>
                </c:pt>
                <c:pt idx="36">
                  <c:v>1.2728351538374801E-14</c:v>
                </c:pt>
                <c:pt idx="37">
                  <c:v>2.1563853199193203E-14</c:v>
                </c:pt>
                <c:pt idx="38">
                  <c:v>3.1737088506051001E-14</c:v>
                </c:pt>
                <c:pt idx="39">
                  <c:v>4.32480574589481E-14</c:v>
                </c:pt>
                <c:pt idx="40">
                  <c:v>5.6096760057884605E-14</c:v>
                </c:pt>
                <c:pt idx="41">
                  <c:v>7.0283196302860599E-14</c:v>
                </c:pt>
                <c:pt idx="42">
                  <c:v>8.5807366193875502E-14</c:v>
                </c:pt>
                <c:pt idx="43">
                  <c:v>1.0266926973092901E-13</c:v>
                </c:pt>
                <c:pt idx="44">
                  <c:v>1.2086890691402302E-13</c:v>
                </c:pt>
                <c:pt idx="45">
                  <c:v>1.4040627774315601E-13</c:v>
                </c:pt>
                <c:pt idx="46">
                  <c:v>1.6128138221832798E-13</c:v>
                </c:pt>
                <c:pt idx="47">
                  <c:v>1.8349422033953899E-13</c:v>
                </c:pt>
                <c:pt idx="48">
                  <c:v>2.0704479210679E-13</c:v>
                </c:pt>
                <c:pt idx="49">
                  <c:v>2.3193309752007998E-13</c:v>
                </c:pt>
                <c:pt idx="50">
                  <c:v>2.5815913657940901E-13</c:v>
                </c:pt>
                <c:pt idx="51">
                  <c:v>2.8572290928477797E-13</c:v>
                </c:pt>
                <c:pt idx="52">
                  <c:v>1.1182309038158E-8</c:v>
                </c:pt>
                <c:pt idx="53">
                  <c:v>4.3356372922961903E-6</c:v>
                </c:pt>
                <c:pt idx="54">
                  <c:v>1.6716947809056399E-5</c:v>
                </c:pt>
                <c:pt idx="55">
                  <c:v>4.6288410659898998E-5</c:v>
                </c:pt>
                <c:pt idx="56">
                  <c:v>1.2789498630628001E-4</c:v>
                </c:pt>
                <c:pt idx="57">
                  <c:v>3.1704261542142098E-4</c:v>
                </c:pt>
                <c:pt idx="58">
                  <c:v>6.8348076208460601E-4</c:v>
                </c:pt>
                <c:pt idx="59">
                  <c:v>1.3002996751382699E-3</c:v>
                </c:pt>
                <c:pt idx="60">
                  <c:v>2.2503926754535802E-3</c:v>
                </c:pt>
                <c:pt idx="61">
                  <c:v>3.61028108773847E-3</c:v>
                </c:pt>
                <c:pt idx="62">
                  <c:v>5.44853432181437E-3</c:v>
                </c:pt>
                <c:pt idx="63">
                  <c:v>7.8250594974421193E-3</c:v>
                </c:pt>
                <c:pt idx="64">
                  <c:v>1.0791425163620501E-2</c:v>
                </c:pt>
                <c:pt idx="65">
                  <c:v>1.4390110196488099E-2</c:v>
                </c:pt>
                <c:pt idx="66">
                  <c:v>1.8660851656421097E-2</c:v>
                </c:pt>
                <c:pt idx="67">
                  <c:v>2.3623518383400301E-2</c:v>
                </c:pt>
                <c:pt idx="68">
                  <c:v>2.9293496110607699E-2</c:v>
                </c:pt>
                <c:pt idx="69">
                  <c:v>3.5682828428853598E-2</c:v>
                </c:pt>
                <c:pt idx="70">
                  <c:v>4.2798037983559696E-2</c:v>
                </c:pt>
                <c:pt idx="71">
                  <c:v>5.0640921231593604E-2</c:v>
                </c:pt>
                <c:pt idx="72">
                  <c:v>5.9209182372777898E-2</c:v>
                </c:pt>
                <c:pt idx="73">
                  <c:v>6.8497066575940804E-2</c:v>
                </c:pt>
                <c:pt idx="74">
                  <c:v>7.84953403563243E-2</c:v>
                </c:pt>
                <c:pt idx="75">
                  <c:v>8.9181592397024195E-2</c:v>
                </c:pt>
                <c:pt idx="76">
                  <c:v>0.100557980407205</c:v>
                </c:pt>
                <c:pt idx="77">
                  <c:v>0.112597895707854</c:v>
                </c:pt>
                <c:pt idx="78">
                  <c:v>0.12530485529542598</c:v>
                </c:pt>
                <c:pt idx="79">
                  <c:v>0.138642055701962</c:v>
                </c:pt>
                <c:pt idx="80">
                  <c:v>0.15261158892406201</c:v>
                </c:pt>
                <c:pt idx="81">
                  <c:v>0.16717740492237002</c:v>
                </c:pt>
                <c:pt idx="82">
                  <c:v>0.182340598543797</c:v>
                </c:pt>
                <c:pt idx="83">
                  <c:v>0.198065136716809</c:v>
                </c:pt>
                <c:pt idx="84">
                  <c:v>0.214351036391494</c:v>
                </c:pt>
                <c:pt idx="85">
                  <c:v>0.23113263446903198</c:v>
                </c:pt>
                <c:pt idx="86">
                  <c:v>0.248408017644178</c:v>
                </c:pt>
                <c:pt idx="87">
                  <c:v>0.26618801758390798</c:v>
                </c:pt>
                <c:pt idx="88">
                  <c:v>0.284472634288223</c:v>
                </c:pt>
                <c:pt idx="89">
                  <c:v>0.30317902135508201</c:v>
                </c:pt>
                <c:pt idx="90">
                  <c:v>0.32232839057558405</c:v>
                </c:pt>
                <c:pt idx="91">
                  <c:v>0.34193856948981799</c:v>
                </c:pt>
                <c:pt idx="92">
                  <c:v>0.36200955809778201</c:v>
                </c:pt>
                <c:pt idx="93">
                  <c:v>0.38243375317907602</c:v>
                </c:pt>
                <c:pt idx="94">
                  <c:v>0.40323335842145502</c:v>
                </c:pt>
                <c:pt idx="95">
                  <c:v>0.42443483428814904</c:v>
                </c:pt>
                <c:pt idx="96">
                  <c:v>0.44603818077915902</c:v>
                </c:pt>
                <c:pt idx="97">
                  <c:v>0.46794870992353199</c:v>
                </c:pt>
                <c:pt idx="98">
                  <c:v>0.49018096008620798</c:v>
                </c:pt>
                <c:pt idx="99">
                  <c:v>0.51276130304474699</c:v>
                </c:pt>
                <c:pt idx="100">
                  <c:v>0.53568973879915194</c:v>
                </c:pt>
                <c:pt idx="101">
                  <c:v>0.55888605745609898</c:v>
                </c:pt>
                <c:pt idx="102">
                  <c:v>0.58235806398284506</c:v>
                </c:pt>
                <c:pt idx="103">
                  <c:v>0.60613087904460994</c:v>
                </c:pt>
                <c:pt idx="104">
                  <c:v>0.63020450264139205</c:v>
                </c:pt>
                <c:pt idx="105">
                  <c:v>0.65451233061611802</c:v>
                </c:pt>
                <c:pt idx="106">
                  <c:v>0.67905684735916494</c:v>
                </c:pt>
                <c:pt idx="107">
                  <c:v>0.70386137364622692</c:v>
                </c:pt>
                <c:pt idx="108">
                  <c:v>0.72892590947730096</c:v>
                </c:pt>
                <c:pt idx="109">
                  <c:v>0.75419577368546498</c:v>
                </c:pt>
                <c:pt idx="110">
                  <c:v>0.77966949670055996</c:v>
                </c:pt>
                <c:pt idx="111">
                  <c:v>0.80536838293597801</c:v>
                </c:pt>
                <c:pt idx="112">
                  <c:v>0.83129243239171602</c:v>
                </c:pt>
                <c:pt idx="113">
                  <c:v>0.85736684996928603</c:v>
                </c:pt>
                <c:pt idx="114">
                  <c:v>0.88358447954305297</c:v>
                </c:pt>
                <c:pt idx="115">
                  <c:v>0.90997762327159104</c:v>
                </c:pt>
                <c:pt idx="116">
                  <c:v>0.93654628115490002</c:v>
                </c:pt>
                <c:pt idx="117">
                  <c:v>0.96329045319297901</c:v>
                </c:pt>
                <c:pt idx="118">
                  <c:v>0.99021013938582803</c:v>
                </c:pt>
                <c:pt idx="119">
                  <c:v>1.01730533973344</c:v>
                </c:pt>
                <c:pt idx="120">
                  <c:v>1.04457605423584</c:v>
                </c:pt>
                <c:pt idx="121">
                  <c:v>1.0719549622907001</c:v>
                </c:pt>
                <c:pt idx="122">
                  <c:v>1.0994433874937501</c:v>
                </c:pt>
                <c:pt idx="123">
                  <c:v>1.12708129753972</c:v>
                </c:pt>
                <c:pt idx="124">
                  <c:v>1.15486869242861</c:v>
                </c:pt>
                <c:pt idx="125">
                  <c:v>1.18280557216044</c:v>
                </c:pt>
                <c:pt idx="126">
                  <c:v>1.21089193673519</c:v>
                </c:pt>
                <c:pt idx="127">
                  <c:v>1.23912778615287</c:v>
                </c:pt>
                <c:pt idx="128">
                  <c:v>1.26751312041347</c:v>
                </c:pt>
                <c:pt idx="129">
                  <c:v>1.2959247843600901</c:v>
                </c:pt>
                <c:pt idx="130">
                  <c:v>1.3243453976947701</c:v>
                </c:pt>
                <c:pt idx="131">
                  <c:v>1.35286353522858</c:v>
                </c:pt>
                <c:pt idx="132">
                  <c:v>1.3814791969615401</c:v>
                </c:pt>
                <c:pt idx="133">
                  <c:v>1.41019238289363</c:v>
                </c:pt>
                <c:pt idx="134">
                  <c:v>1.4390030930248499</c:v>
                </c:pt>
                <c:pt idx="135">
                  <c:v>1.46791132735522</c:v>
                </c:pt>
                <c:pt idx="136">
                  <c:v>1.4969170858847201</c:v>
                </c:pt>
                <c:pt idx="137">
                  <c:v>1.52602036861336</c:v>
                </c:pt>
                <c:pt idx="138">
                  <c:v>1.5552211755411398</c:v>
                </c:pt>
                <c:pt idx="139">
                  <c:v>1.58451950666805</c:v>
                </c:pt>
                <c:pt idx="140">
                  <c:v>1.6139153619941</c:v>
                </c:pt>
                <c:pt idx="141">
                  <c:v>1.64340874151929</c:v>
                </c:pt>
                <c:pt idx="142">
                  <c:v>1.67299964524362</c:v>
                </c:pt>
                <c:pt idx="143">
                  <c:v>1.7026880731670802</c:v>
                </c:pt>
                <c:pt idx="144">
                  <c:v>1.7324740252896802</c:v>
                </c:pt>
                <c:pt idx="145">
                  <c:v>1.7622853484452901</c:v>
                </c:pt>
                <c:pt idx="146">
                  <c:v>1.7920946702360101</c:v>
                </c:pt>
                <c:pt idx="147">
                  <c:v>1.82198244991299</c:v>
                </c:pt>
                <c:pt idx="148">
                  <c:v>1.8519486874762501</c:v>
                </c:pt>
                <c:pt idx="149">
                  <c:v>1.88199338292578</c:v>
                </c:pt>
                <c:pt idx="150">
                  <c:v>1.91211653626158</c:v>
                </c:pt>
                <c:pt idx="151">
                  <c:v>1.94231814748364</c:v>
                </c:pt>
                <c:pt idx="152">
                  <c:v>1.97259821659198</c:v>
                </c:pt>
                <c:pt idx="153">
                  <c:v>2.00295674358658</c:v>
                </c:pt>
                <c:pt idx="154">
                  <c:v>2.0333937284674599</c:v>
                </c:pt>
                <c:pt idx="155">
                  <c:v>2.0639091712346</c:v>
                </c:pt>
                <c:pt idx="156">
                  <c:v>2.09450307188802</c:v>
                </c:pt>
                <c:pt idx="157">
                  <c:v>2.1251754304276997</c:v>
                </c:pt>
                <c:pt idx="158">
                  <c:v>2.15592624685365</c:v>
                </c:pt>
                <c:pt idx="159">
                  <c:v>2.18675552116588</c:v>
                </c:pt>
                <c:pt idx="160">
                  <c:v>2.2174765174030298</c:v>
                </c:pt>
                <c:pt idx="161">
                  <c:v>2.2482462221481101</c:v>
                </c:pt>
                <c:pt idx="162">
                  <c:v>2.2790695441604298</c:v>
                </c:pt>
                <c:pt idx="163">
                  <c:v>2.3099464834399801</c:v>
                </c:pt>
                <c:pt idx="164">
                  <c:v>2.34087703998678</c:v>
                </c:pt>
                <c:pt idx="165">
                  <c:v>2.3718612138008099</c:v>
                </c:pt>
                <c:pt idx="166">
                  <c:v>2.4028990048820802</c:v>
                </c:pt>
                <c:pt idx="167">
                  <c:v>2.4339904132305898</c:v>
                </c:pt>
                <c:pt idx="168">
                  <c:v>2.4651354388463398</c:v>
                </c:pt>
                <c:pt idx="169">
                  <c:v>2.4963340817293198</c:v>
                </c:pt>
                <c:pt idx="170">
                  <c:v>2.5275863418795401</c:v>
                </c:pt>
                <c:pt idx="171">
                  <c:v>2.5588922192970003</c:v>
                </c:pt>
                <c:pt idx="172">
                  <c:v>2.5902517139817003</c:v>
                </c:pt>
                <c:pt idx="173">
                  <c:v>2.6216648259336397</c:v>
                </c:pt>
                <c:pt idx="174">
                  <c:v>2.6530697132521799</c:v>
                </c:pt>
                <c:pt idx="175">
                  <c:v>2.6844507519133098</c:v>
                </c:pt>
                <c:pt idx="176">
                  <c:v>2.7158684817341801</c:v>
                </c:pt>
                <c:pt idx="177">
                  <c:v>2.7473229027147896</c:v>
                </c:pt>
                <c:pt idx="178">
                  <c:v>2.7788140148551501</c:v>
                </c:pt>
                <c:pt idx="179">
                  <c:v>2.8103418181552597</c:v>
                </c:pt>
                <c:pt idx="180">
                  <c:v>2.8419063126151101</c:v>
                </c:pt>
                <c:pt idx="181">
                  <c:v>2.8735074982346998</c:v>
                </c:pt>
                <c:pt idx="182">
                  <c:v>2.9051453750140404</c:v>
                </c:pt>
                <c:pt idx="183">
                  <c:v>2.9368199429531301</c:v>
                </c:pt>
                <c:pt idx="184">
                  <c:v>2.9685312020519601</c:v>
                </c:pt>
                <c:pt idx="185">
                  <c:v>3.0002791523105401</c:v>
                </c:pt>
                <c:pt idx="186">
                  <c:v>3.0320637937288599</c:v>
                </c:pt>
                <c:pt idx="187">
                  <c:v>3.0638851263069302</c:v>
                </c:pt>
                <c:pt idx="188">
                  <c:v>3.0957425497542399</c:v>
                </c:pt>
                <c:pt idx="189">
                  <c:v>3.12744958197987</c:v>
                </c:pt>
                <c:pt idx="190">
                  <c:v>3.1591690748982399</c:v>
                </c:pt>
                <c:pt idx="191">
                  <c:v>3.1909010285093302</c:v>
                </c:pt>
                <c:pt idx="192">
                  <c:v>3.2226454428131501</c:v>
                </c:pt>
                <c:pt idx="193">
                  <c:v>3.2544023178097001</c:v>
                </c:pt>
                <c:pt idx="194">
                  <c:v>3.28617165349899</c:v>
                </c:pt>
                <c:pt idx="195">
                  <c:v>3.3179534498809904</c:v>
                </c:pt>
                <c:pt idx="196">
                  <c:v>3.3497477069557298</c:v>
                </c:pt>
                <c:pt idx="197">
                  <c:v>3.3815544247231899</c:v>
                </c:pt>
                <c:pt idx="198">
                  <c:v>3.4133736031833899</c:v>
                </c:pt>
                <c:pt idx="199">
                  <c:v>3.4452052423363098</c:v>
                </c:pt>
                <c:pt idx="200">
                  <c:v>3.4770493421819602</c:v>
                </c:pt>
                <c:pt idx="201">
                  <c:v>3.5089059027203402</c:v>
                </c:pt>
                <c:pt idx="202">
                  <c:v>3.5407749239514499</c:v>
                </c:pt>
                <c:pt idx="203">
                  <c:v>3.5726564058752897</c:v>
                </c:pt>
                <c:pt idx="204">
                  <c:v>3.6045503484918497</c:v>
                </c:pt>
                <c:pt idx="205">
                  <c:v>3.6364567518011501</c:v>
                </c:pt>
                <c:pt idx="206">
                  <c:v>3.66837561580317</c:v>
                </c:pt>
                <c:pt idx="207">
                  <c:v>3.7003069404979199</c:v>
                </c:pt>
                <c:pt idx="208">
                  <c:v>3.7322507258853896</c:v>
                </c:pt>
                <c:pt idx="209">
                  <c:v>3.7642069719656099</c:v>
                </c:pt>
                <c:pt idx="210">
                  <c:v>3.7961756787385399</c:v>
                </c:pt>
                <c:pt idx="211">
                  <c:v>3.8281568462042102</c:v>
                </c:pt>
                <c:pt idx="212">
                  <c:v>3.8601504743626003</c:v>
                </c:pt>
                <c:pt idx="213">
                  <c:v>3.8921565632137201</c:v>
                </c:pt>
                <c:pt idx="214">
                  <c:v>3.9241751127575699</c:v>
                </c:pt>
                <c:pt idx="215">
                  <c:v>3.9562061229941499</c:v>
                </c:pt>
                <c:pt idx="216">
                  <c:v>3.9882495939234603</c:v>
                </c:pt>
                <c:pt idx="217">
                  <c:v>4.0202989542148702</c:v>
                </c:pt>
                <c:pt idx="218">
                  <c:v>4.0521682172233904</c:v>
                </c:pt>
                <c:pt idx="219">
                  <c:v>4.0840366822537399</c:v>
                </c:pt>
                <c:pt idx="220">
                  <c:v>4.1159043493059402</c:v>
                </c:pt>
                <c:pt idx="221">
                  <c:v>4.1477712183799795</c:v>
                </c:pt>
                <c:pt idx="222">
                  <c:v>4.17963728947585</c:v>
                </c:pt>
                <c:pt idx="223">
                  <c:v>4.2115025625935703</c:v>
                </c:pt>
                <c:pt idx="224">
                  <c:v>4.2433670377331199</c:v>
                </c:pt>
                <c:pt idx="225">
                  <c:v>4.2752307148945201</c:v>
                </c:pt>
                <c:pt idx="226">
                  <c:v>4.3070935940777497</c:v>
                </c:pt>
                <c:pt idx="227">
                  <c:v>4.3389556752828202</c:v>
                </c:pt>
                <c:pt idx="228">
                  <c:v>4.3708169585097201</c:v>
                </c:pt>
                <c:pt idx="229">
                  <c:v>4.4026774437584697</c:v>
                </c:pt>
                <c:pt idx="230">
                  <c:v>4.4345371310290602</c:v>
                </c:pt>
                <c:pt idx="231">
                  <c:v>4.4663960203214801</c:v>
                </c:pt>
                <c:pt idx="232">
                  <c:v>4.4982541116357497</c:v>
                </c:pt>
                <c:pt idx="233">
                  <c:v>4.5301114049718505</c:v>
                </c:pt>
                <c:pt idx="234">
                  <c:v>4.5619679003297904</c:v>
                </c:pt>
                <c:pt idx="235">
                  <c:v>4.5938235977095703</c:v>
                </c:pt>
                <c:pt idx="236">
                  <c:v>4.6256784971111902</c:v>
                </c:pt>
                <c:pt idx="237">
                  <c:v>4.6575325985346403</c:v>
                </c:pt>
                <c:pt idx="238">
                  <c:v>4.6893859019799402</c:v>
                </c:pt>
                <c:pt idx="239">
                  <c:v>4.7212384074470695</c:v>
                </c:pt>
                <c:pt idx="240">
                  <c:v>4.7530901149360503</c:v>
                </c:pt>
                <c:pt idx="241">
                  <c:v>5.5096225566746604</c:v>
                </c:pt>
                <c:pt idx="242">
                  <c:v>6.2497292567223406</c:v>
                </c:pt>
                <c:pt idx="243">
                  <c:v>6.9654804351128998</c:v>
                </c:pt>
                <c:pt idx="244">
                  <c:v>7.6482993061030093</c:v>
                </c:pt>
                <c:pt idx="245">
                  <c:v>8.3001747583842906</c:v>
                </c:pt>
                <c:pt idx="246">
                  <c:v>8.9173147436090296</c:v>
                </c:pt>
                <c:pt idx="247">
                  <c:v>9.5008372245456894</c:v>
                </c:pt>
                <c:pt idx="248">
                  <c:v>10.0504485741564</c:v>
                </c:pt>
                <c:pt idx="249">
                  <c:v>10.565652963842901</c:v>
                </c:pt>
                <c:pt idx="250">
                  <c:v>11.0470875357222</c:v>
                </c:pt>
                <c:pt idx="251">
                  <c:v>11.498820279189101</c:v>
                </c:pt>
                <c:pt idx="252">
                  <c:v>11.9190733442667</c:v>
                </c:pt>
                <c:pt idx="253">
                  <c:v>12.316679508897501</c:v>
                </c:pt>
                <c:pt idx="254">
                  <c:v>12.6939553251365</c:v>
                </c:pt>
                <c:pt idx="255">
                  <c:v>13.0481148388923</c:v>
                </c:pt>
                <c:pt idx="256">
                  <c:v>13.379158050165101</c:v>
                </c:pt>
                <c:pt idx="257">
                  <c:v>13.6870849589548</c:v>
                </c:pt>
                <c:pt idx="258">
                  <c:v>13.9845030114385</c:v>
                </c:pt>
                <c:pt idx="259">
                  <c:v>14.265777381579099</c:v>
                </c:pt>
                <c:pt idx="260">
                  <c:v>14.529131741492201</c:v>
                </c:pt>
                <c:pt idx="261">
                  <c:v>14.7745660911777</c:v>
                </c:pt>
                <c:pt idx="262">
                  <c:v>15.0024518368025</c:v>
                </c:pt>
                <c:pt idx="263">
                  <c:v>15.229501927804201</c:v>
                </c:pt>
                <c:pt idx="264">
                  <c:v>15.444569591002098</c:v>
                </c:pt>
                <c:pt idx="265">
                  <c:v>15.647654826396</c:v>
                </c:pt>
                <c:pt idx="266">
                  <c:v>15.8387576339861</c:v>
                </c:pt>
                <c:pt idx="267">
                  <c:v>16.019935923970099</c:v>
                </c:pt>
                <c:pt idx="268">
                  <c:v>16.199972230596302</c:v>
                </c:pt>
                <c:pt idx="269">
                  <c:v>16.372171264738398</c:v>
                </c:pt>
                <c:pt idx="270">
                  <c:v>16.536533026396398</c:v>
                </c:pt>
                <c:pt idx="271">
                  <c:v>17.921161548108998</c:v>
                </c:pt>
                <c:pt idx="272">
                  <c:v>18.5008983246694</c:v>
                </c:pt>
                <c:pt idx="273">
                  <c:v>19.031091183175999</c:v>
                </c:pt>
                <c:pt idx="274">
                  <c:v>19.5211514488009</c:v>
                </c:pt>
                <c:pt idx="275">
                  <c:v>19.980111265884801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FB2-46BB-8823-19BB862A421B}"/>
            </c:ext>
          </c:extLst>
        </c:ser>
        <c:ser>
          <c:idx val="1"/>
          <c:order val="1"/>
          <c:tx>
            <c:strRef>
              <c:f>Uudet!$W$2</c:f>
              <c:strCache>
                <c:ptCount val="1"/>
                <c:pt idx="0">
                  <c:v>Rapid 340 kg/m3 (0,55)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Uudet!$A$3:$A$278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Uudet!$Z$3:$Z$278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-1.31752670761882E-11</c:v>
                </c:pt>
                <c:pt idx="72">
                  <c:v>-6.6606148494625497E-11</c:v>
                </c:pt>
                <c:pt idx="73">
                  <c:v>1.42255827784456E-5</c:v>
                </c:pt>
                <c:pt idx="74">
                  <c:v>3.4220171212571499E-4</c:v>
                </c:pt>
                <c:pt idx="75">
                  <c:v>2.2747414837794798E-3</c:v>
                </c:pt>
                <c:pt idx="76">
                  <c:v>7.7300072763646401E-3</c:v>
                </c:pt>
                <c:pt idx="77">
                  <c:v>1.8333512392093198E-2</c:v>
                </c:pt>
                <c:pt idx="78">
                  <c:v>3.5135920070132401E-2</c:v>
                </c:pt>
                <c:pt idx="79">
                  <c:v>5.8670231847384E-2</c:v>
                </c:pt>
                <c:pt idx="80">
                  <c:v>8.9077302994397992E-2</c:v>
                </c:pt>
                <c:pt idx="81">
                  <c:v>0.126237839694365</c:v>
                </c:pt>
                <c:pt idx="82">
                  <c:v>0.16986005080112701</c:v>
                </c:pt>
                <c:pt idx="83">
                  <c:v>0.21952506593260698</c:v>
                </c:pt>
                <c:pt idx="84">
                  <c:v>0.27486024776386903</c:v>
                </c:pt>
                <c:pt idx="85">
                  <c:v>0.33543326982697502</c:v>
                </c:pt>
                <c:pt idx="86">
                  <c:v>0.40080216725626</c:v>
                </c:pt>
                <c:pt idx="87">
                  <c:v>0.470534616057808</c:v>
                </c:pt>
                <c:pt idx="88">
                  <c:v>0.54424578821387204</c:v>
                </c:pt>
                <c:pt idx="89">
                  <c:v>0.62156149847044706</c:v>
                </c:pt>
                <c:pt idx="90">
                  <c:v>0.70213380705497908</c:v>
                </c:pt>
                <c:pt idx="91">
                  <c:v>0.78549140073951995</c:v>
                </c:pt>
                <c:pt idx="92">
                  <c:v>0.871479811737497</c:v>
                </c:pt>
                <c:pt idx="93">
                  <c:v>0.95982339190853594</c:v>
                </c:pt>
                <c:pt idx="94">
                  <c:v>1.0503024815520701</c:v>
                </c:pt>
                <c:pt idx="95">
                  <c:v>1.1427222256045499</c:v>
                </c:pt>
                <c:pt idx="96">
                  <c:v>1.2368006652394501</c:v>
                </c:pt>
                <c:pt idx="97">
                  <c:v>1.3323984789815999</c:v>
                </c:pt>
                <c:pt idx="98">
                  <c:v>1.4293715770970399</c:v>
                </c:pt>
                <c:pt idx="99">
                  <c:v>1.52750631809855</c:v>
                </c:pt>
                <c:pt idx="100">
                  <c:v>1.6266981293742</c:v>
                </c:pt>
                <c:pt idx="101">
                  <c:v>1.72683969428552</c:v>
                </c:pt>
                <c:pt idx="102">
                  <c:v>1.82777178333587</c:v>
                </c:pt>
                <c:pt idx="103">
                  <c:v>1.9294160508579199</c:v>
                </c:pt>
                <c:pt idx="104">
                  <c:v>2.0316735601212201</c:v>
                </c:pt>
                <c:pt idx="105">
                  <c:v>2.1343275875301702</c:v>
                </c:pt>
                <c:pt idx="106">
                  <c:v>2.2374415489612702</c:v>
                </c:pt>
                <c:pt idx="107">
                  <c:v>2.3409720203247599</c:v>
                </c:pt>
                <c:pt idx="108">
                  <c:v>2.4447598900238403</c:v>
                </c:pt>
                <c:pt idx="109">
                  <c:v>2.5488980476051402</c:v>
                </c:pt>
                <c:pt idx="110">
                  <c:v>2.65325356396324</c:v>
                </c:pt>
                <c:pt idx="111">
                  <c:v>2.7577329842033298</c:v>
                </c:pt>
                <c:pt idx="112">
                  <c:v>2.86241268433277</c:v>
                </c:pt>
                <c:pt idx="113">
                  <c:v>2.9671237067559799</c:v>
                </c:pt>
                <c:pt idx="114">
                  <c:v>3.0719009714910501</c:v>
                </c:pt>
                <c:pt idx="115">
                  <c:v>3.1767477178424604</c:v>
                </c:pt>
                <c:pt idx="116">
                  <c:v>3.28152832103821</c:v>
                </c:pt>
                <c:pt idx="117">
                  <c:v>3.3863105603218999</c:v>
                </c:pt>
                <c:pt idx="118">
                  <c:v>3.4910476794712602</c:v>
                </c:pt>
                <c:pt idx="119">
                  <c:v>3.5956821250804101</c:v>
                </c:pt>
                <c:pt idx="120">
                  <c:v>3.70025256026558</c:v>
                </c:pt>
                <c:pt idx="121">
                  <c:v>3.8046945773698102</c:v>
                </c:pt>
                <c:pt idx="122">
                  <c:v>3.9090081919744297</c:v>
                </c:pt>
                <c:pt idx="123">
                  <c:v>4.01320546581091</c:v>
                </c:pt>
                <c:pt idx="124">
                  <c:v>4.1172217946039895</c:v>
                </c:pt>
                <c:pt idx="125">
                  <c:v>4.2210877301017797</c:v>
                </c:pt>
                <c:pt idx="126">
                  <c:v>4.3247884096504894</c:v>
                </c:pt>
                <c:pt idx="127">
                  <c:v>4.4282936096363699</c:v>
                </c:pt>
                <c:pt idx="128">
                  <c:v>4.5316212545976899</c:v>
                </c:pt>
                <c:pt idx="129">
                  <c:v>4.6347495818331002</c:v>
                </c:pt>
                <c:pt idx="130">
                  <c:v>4.7376728472452498</c:v>
                </c:pt>
                <c:pt idx="131">
                  <c:v>4.8403989211475196</c:v>
                </c:pt>
                <c:pt idx="132">
                  <c:v>4.9429034201182898</c:v>
                </c:pt>
                <c:pt idx="133">
                  <c:v>5.0451961783372496</c:v>
                </c:pt>
                <c:pt idx="134">
                  <c:v>5.1472719244088001</c:v>
                </c:pt>
                <c:pt idx="135">
                  <c:v>5.2491103324309298</c:v>
                </c:pt>
                <c:pt idx="136">
                  <c:v>5.3507224282934001</c:v>
                </c:pt>
                <c:pt idx="137">
                  <c:v>5.4521082119961992</c:v>
                </c:pt>
                <c:pt idx="138">
                  <c:v>5.5532676835393495</c:v>
                </c:pt>
                <c:pt idx="139">
                  <c:v>5.6542008429228403</c:v>
                </c:pt>
                <c:pt idx="140">
                  <c:v>5.7548981818415799</c:v>
                </c:pt>
                <c:pt idx="141">
                  <c:v>5.8553644950952295</c:v>
                </c:pt>
                <c:pt idx="142">
                  <c:v>5.9556009984256502</c:v>
                </c:pt>
                <c:pt idx="143">
                  <c:v>6.0556076918328401</c:v>
                </c:pt>
                <c:pt idx="144">
                  <c:v>6.1553845753168002</c:v>
                </c:pt>
                <c:pt idx="145">
                  <c:v>6.2549283851233497</c:v>
                </c:pt>
                <c:pt idx="146">
                  <c:v>6.3542369973926798</c:v>
                </c:pt>
                <c:pt idx="147">
                  <c:v>6.4533134423608898</c:v>
                </c:pt>
                <c:pt idx="148">
                  <c:v>6.5521577200279495</c:v>
                </c:pt>
                <c:pt idx="149">
                  <c:v>6.6507698303938705</c:v>
                </c:pt>
                <c:pt idx="150">
                  <c:v>6.7491496230194903</c:v>
                </c:pt>
                <c:pt idx="151">
                  <c:v>6.8472950245130102</c:v>
                </c:pt>
                <c:pt idx="152">
                  <c:v>6.94520753348284</c:v>
                </c:pt>
                <c:pt idx="153">
                  <c:v>7.0428871499289896</c:v>
                </c:pt>
                <c:pt idx="154">
                  <c:v>7.1403338738514499</c:v>
                </c:pt>
                <c:pt idx="155">
                  <c:v>7.2375477052502104</c:v>
                </c:pt>
                <c:pt idx="156">
                  <c:v>7.3345286441252906</c:v>
                </c:pt>
                <c:pt idx="157">
                  <c:v>7.4312766904766905</c:v>
                </c:pt>
                <c:pt idx="158">
                  <c:v>7.5277918443043994</c:v>
                </c:pt>
                <c:pt idx="159">
                  <c:v>7.62407410560842</c:v>
                </c:pt>
                <c:pt idx="160">
                  <c:v>7.7201234743887506</c:v>
                </c:pt>
                <c:pt idx="161">
                  <c:v>7.81594307510567</c:v>
                </c:pt>
                <c:pt idx="162">
                  <c:v>7.9115389486371592</c:v>
                </c:pt>
                <c:pt idx="163">
                  <c:v>8.006903918363129</c:v>
                </c:pt>
                <c:pt idx="164">
                  <c:v>8.1020379842835499</c:v>
                </c:pt>
                <c:pt idx="165">
                  <c:v>8.1969411463984603</c:v>
                </c:pt>
                <c:pt idx="166">
                  <c:v>8.2916134047078298</c:v>
                </c:pt>
                <c:pt idx="167">
                  <c:v>8.3860547592116692</c:v>
                </c:pt>
                <c:pt idx="168">
                  <c:v>8.4802652099099909</c:v>
                </c:pt>
                <c:pt idx="169">
                  <c:v>8.5742447568027593</c:v>
                </c:pt>
                <c:pt idx="170">
                  <c:v>8.6679933998900101</c:v>
                </c:pt>
                <c:pt idx="171">
                  <c:v>8.7615111391717306</c:v>
                </c:pt>
                <c:pt idx="172">
                  <c:v>8.85479708208935</c:v>
                </c:pt>
                <c:pt idx="173">
                  <c:v>8.9478509580343992</c:v>
                </c:pt>
                <c:pt idx="174">
                  <c:v>9.0406736083450898</c:v>
                </c:pt>
                <c:pt idx="175">
                  <c:v>9.1332650330214289</c:v>
                </c:pt>
                <c:pt idx="176">
                  <c:v>9.22562523206342</c:v>
                </c:pt>
                <c:pt idx="177">
                  <c:v>9.3177542054710507</c:v>
                </c:pt>
                <c:pt idx="178">
                  <c:v>9.4096519532443192</c:v>
                </c:pt>
                <c:pt idx="179">
                  <c:v>9.5013184753832416</c:v>
                </c:pt>
                <c:pt idx="180">
                  <c:v>9.5927537718878</c:v>
                </c:pt>
                <c:pt idx="181">
                  <c:v>9.6839578427579998</c:v>
                </c:pt>
                <c:pt idx="182">
                  <c:v>9.7749306879938604</c:v>
                </c:pt>
                <c:pt idx="183">
                  <c:v>9.8655933786659205</c:v>
                </c:pt>
                <c:pt idx="184">
                  <c:v>9.9559742408150989</c:v>
                </c:pt>
                <c:pt idx="185">
                  <c:v>10.046104237949699</c:v>
                </c:pt>
                <c:pt idx="186">
                  <c:v>10.1359833700698</c:v>
                </c:pt>
                <c:pt idx="187">
                  <c:v>10.225611637175399</c:v>
                </c:pt>
                <c:pt idx="188">
                  <c:v>10.3149890392665</c:v>
                </c:pt>
                <c:pt idx="189">
                  <c:v>10.404115576342999</c:v>
                </c:pt>
                <c:pt idx="190">
                  <c:v>10.492991248405</c:v>
                </c:pt>
                <c:pt idx="191">
                  <c:v>10.5816160554524</c:v>
                </c:pt>
                <c:pt idx="192">
                  <c:v>10.669989997485398</c:v>
                </c:pt>
                <c:pt idx="193">
                  <c:v>10.7581130745038</c:v>
                </c:pt>
                <c:pt idx="194">
                  <c:v>10.8459852865077</c:v>
                </c:pt>
                <c:pt idx="195">
                  <c:v>10.933606633497101</c:v>
                </c:pt>
                <c:pt idx="196">
                  <c:v>11.020977115471899</c:v>
                </c:pt>
                <c:pt idx="197">
                  <c:v>11.1080967324322</c:v>
                </c:pt>
                <c:pt idx="198">
                  <c:v>11.194965484378001</c:v>
                </c:pt>
                <c:pt idx="199">
                  <c:v>11.2815833713092</c:v>
                </c:pt>
                <c:pt idx="200">
                  <c:v>11.367950393226</c:v>
                </c:pt>
                <c:pt idx="201">
                  <c:v>11.4540665501282</c:v>
                </c:pt>
                <c:pt idx="202">
                  <c:v>11.539931842015799</c:v>
                </c:pt>
                <c:pt idx="203">
                  <c:v>11.625546268889</c:v>
                </c:pt>
                <c:pt idx="204">
                  <c:v>11.7108947976207</c:v>
                </c:pt>
                <c:pt idx="205">
                  <c:v>11.795870302979599</c:v>
                </c:pt>
                <c:pt idx="206">
                  <c:v>11.880582916717499</c:v>
                </c:pt>
                <c:pt idx="207">
                  <c:v>11.965032638834501</c:v>
                </c:pt>
                <c:pt idx="208">
                  <c:v>12.049219469330401</c:v>
                </c:pt>
                <c:pt idx="209">
                  <c:v>12.133143408205399</c:v>
                </c:pt>
                <c:pt idx="210">
                  <c:v>12.2168044554594</c:v>
                </c:pt>
                <c:pt idx="211">
                  <c:v>12.3002026110924</c:v>
                </c:pt>
                <c:pt idx="212">
                  <c:v>12.3833378751045</c:v>
                </c:pt>
                <c:pt idx="213">
                  <c:v>12.466210247495599</c:v>
                </c:pt>
                <c:pt idx="214">
                  <c:v>12.5488197282657</c:v>
                </c:pt>
                <c:pt idx="215">
                  <c:v>12.631166317414801</c:v>
                </c:pt>
                <c:pt idx="216">
                  <c:v>12.713250014943</c:v>
                </c:pt>
                <c:pt idx="217">
                  <c:v>12.795070820850199</c:v>
                </c:pt>
                <c:pt idx="218">
                  <c:v>12.876628735136402</c:v>
                </c:pt>
                <c:pt idx="219">
                  <c:v>12.9579237578016</c:v>
                </c:pt>
                <c:pt idx="220">
                  <c:v>13.0389558888459</c:v>
                </c:pt>
                <c:pt idx="221">
                  <c:v>13.119725128269199</c:v>
                </c:pt>
                <c:pt idx="222">
                  <c:v>13.200231476071499</c:v>
                </c:pt>
                <c:pt idx="223">
                  <c:v>13.280474932252799</c:v>
                </c:pt>
                <c:pt idx="224">
                  <c:v>13.3604554968132</c:v>
                </c:pt>
                <c:pt idx="225">
                  <c:v>13.440173169752599</c:v>
                </c:pt>
                <c:pt idx="226">
                  <c:v>13.519535363717399</c:v>
                </c:pt>
                <c:pt idx="227">
                  <c:v>13.598540806335899</c:v>
                </c:pt>
                <c:pt idx="228">
                  <c:v>13.6772675875877</c:v>
                </c:pt>
                <c:pt idx="229">
                  <c:v>13.755715707472701</c:v>
                </c:pt>
                <c:pt idx="230">
                  <c:v>13.833885165991001</c:v>
                </c:pt>
                <c:pt idx="231">
                  <c:v>13.9117759631424</c:v>
                </c:pt>
                <c:pt idx="232">
                  <c:v>13.989388098927201</c:v>
                </c:pt>
                <c:pt idx="233">
                  <c:v>14.066721573345101</c:v>
                </c:pt>
                <c:pt idx="234">
                  <c:v>14.143776386396301</c:v>
                </c:pt>
                <c:pt idx="235">
                  <c:v>14.2205525380807</c:v>
                </c:pt>
                <c:pt idx="236">
                  <c:v>14.297050028398299</c:v>
                </c:pt>
                <c:pt idx="237">
                  <c:v>14.373268857349201</c:v>
                </c:pt>
                <c:pt idx="238">
                  <c:v>14.4492090249332</c:v>
                </c:pt>
                <c:pt idx="239">
                  <c:v>14.524870531150601</c:v>
                </c:pt>
                <c:pt idx="240">
                  <c:v>14.600253376001099</c:v>
                </c:pt>
                <c:pt idx="241">
                  <c:v>16.325843242383499</c:v>
                </c:pt>
                <c:pt idx="242">
                  <c:v>17.9035555116361</c:v>
                </c:pt>
                <c:pt idx="243">
                  <c:v>19.334743852930899</c:v>
                </c:pt>
                <c:pt idx="244">
                  <c:v>20.637084888082899</c:v>
                </c:pt>
                <c:pt idx="245">
                  <c:v>21.807937552097297</c:v>
                </c:pt>
                <c:pt idx="246">
                  <c:v>22.864102174472702</c:v>
                </c:pt>
                <c:pt idx="247">
                  <c:v>23.806931791658599</c:v>
                </c:pt>
                <c:pt idx="248">
                  <c:v>24.650327227105599</c:v>
                </c:pt>
                <c:pt idx="249">
                  <c:v>25.400999763718797</c:v>
                </c:pt>
                <c:pt idx="250">
                  <c:v>26.067812318124702</c:v>
                </c:pt>
                <c:pt idx="251">
                  <c:v>26.676799665488797</c:v>
                </c:pt>
                <c:pt idx="252">
                  <c:v>27.2305001892984</c:v>
                </c:pt>
                <c:pt idx="253">
                  <c:v>27.724585319032901</c:v>
                </c:pt>
                <c:pt idx="254">
                  <c:v>28.1650137578245</c:v>
                </c:pt>
                <c:pt idx="255">
                  <c:v>28.576257860546903</c:v>
                </c:pt>
                <c:pt idx="256">
                  <c:v>28.9423576859968</c:v>
                </c:pt>
                <c:pt idx="257">
                  <c:v>29.263313234174198</c:v>
                </c:pt>
                <c:pt idx="258">
                  <c:v>29.5605526338313</c:v>
                </c:pt>
                <c:pt idx="259">
                  <c:v>29.839159215779098</c:v>
                </c:pt>
                <c:pt idx="260">
                  <c:v>30.0890545306086</c:v>
                </c:pt>
                <c:pt idx="261">
                  <c:v>30.310658073535599</c:v>
                </c:pt>
                <c:pt idx="262">
                  <c:v>30.5284875414007</c:v>
                </c:pt>
                <c:pt idx="263">
                  <c:v>30.728535821459403</c:v>
                </c:pt>
                <c:pt idx="264">
                  <c:v>30.910802913711599</c:v>
                </c:pt>
                <c:pt idx="265">
                  <c:v>31.081069190223101</c:v>
                </c:pt>
                <c:pt idx="266">
                  <c:v>31.246241071413902</c:v>
                </c:pt>
                <c:pt idx="267">
                  <c:v>31.4004148651726</c:v>
                </c:pt>
                <c:pt idx="268">
                  <c:v>31.543590571499102</c:v>
                </c:pt>
                <c:pt idx="269">
                  <c:v>31.683184081558</c:v>
                </c:pt>
                <c:pt idx="270">
                  <c:v>31.8170413261638</c:v>
                </c:pt>
                <c:pt idx="271">
                  <c:v>32.947035413349298</c:v>
                </c:pt>
                <c:pt idx="272">
                  <c:v>33.414472254912098</c:v>
                </c:pt>
                <c:pt idx="273">
                  <c:v>33.839955193554601</c:v>
                </c:pt>
                <c:pt idx="274">
                  <c:v>34.232090204968202</c:v>
                </c:pt>
                <c:pt idx="275">
                  <c:v>34.599044683153103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FB2-46BB-8823-19BB862A4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13352"/>
        <c:axId val="967417288"/>
      </c:scatterChart>
      <c:valAx>
        <c:axId val="967413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7288"/>
        <c:crosses val="autoZero"/>
        <c:crossBetween val="midCat"/>
      </c:valAx>
      <c:valAx>
        <c:axId val="96741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aseline="0" dirty="0"/>
                  <a:t>Puristuslujuus MPa</a:t>
                </a:r>
                <a:endParaRPr lang="fi-FI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3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Lujuudenkehitys</a:t>
            </a:r>
            <a:r>
              <a:rPr lang="fi-FI" baseline="0"/>
              <a:t> (10 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Uudet!$M$2</c:f>
              <c:strCache>
                <c:ptCount val="1"/>
                <c:pt idx="0">
                  <c:v>Plus/Oiva 310 kg/m3 (0,60)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Uudet!$A$3:$A$278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Uudet!$P$3:$P$278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3.2444484577978601E-7</c:v>
                </c:pt>
                <c:pt idx="44">
                  <c:v>2.500339703204E-6</c:v>
                </c:pt>
                <c:pt idx="45">
                  <c:v>5.4452851969976399E-6</c:v>
                </c:pt>
                <c:pt idx="46">
                  <c:v>9.1592813271606892E-6</c:v>
                </c:pt>
                <c:pt idx="47">
                  <c:v>1.3642328093693101E-5</c:v>
                </c:pt>
                <c:pt idx="48">
                  <c:v>1.8894425496595002E-5</c:v>
                </c:pt>
                <c:pt idx="49">
                  <c:v>2.4915573535866302E-5</c:v>
                </c:pt>
                <c:pt idx="50">
                  <c:v>3.1705772211507102E-5</c:v>
                </c:pt>
                <c:pt idx="51">
                  <c:v>3.9265021523517199E-5</c:v>
                </c:pt>
                <c:pt idx="52">
                  <c:v>5.4616004604694406E-5</c:v>
                </c:pt>
                <c:pt idx="53">
                  <c:v>1.2462893338836299E-4</c:v>
                </c:pt>
                <c:pt idx="54">
                  <c:v>3.0308191228139801E-4</c:v>
                </c:pt>
                <c:pt idx="55">
                  <c:v>6.9103787243379993E-4</c:v>
                </c:pt>
                <c:pt idx="56">
                  <c:v>1.3984746015760199E-3</c:v>
                </c:pt>
                <c:pt idx="57">
                  <c:v>2.5428265919804397E-3</c:v>
                </c:pt>
                <c:pt idx="58">
                  <c:v>4.2349027128134806E-3</c:v>
                </c:pt>
                <c:pt idx="59">
                  <c:v>6.5754698711468296E-3</c:v>
                </c:pt>
                <c:pt idx="60">
                  <c:v>9.6521700012415692E-3</c:v>
                </c:pt>
                <c:pt idx="61">
                  <c:v>1.35464366380796E-2</c:v>
                </c:pt>
                <c:pt idx="62">
                  <c:v>1.8311728807847403E-2</c:v>
                </c:pt>
                <c:pt idx="63">
                  <c:v>2.3991122485973702E-2</c:v>
                </c:pt>
                <c:pt idx="64">
                  <c:v>3.06171253235735E-2</c:v>
                </c:pt>
                <c:pt idx="65">
                  <c:v>3.8213100973109003E-2</c:v>
                </c:pt>
                <c:pt idx="66">
                  <c:v>4.6793401790132201E-2</c:v>
                </c:pt>
                <c:pt idx="67">
                  <c:v>5.6364058155990403E-2</c:v>
                </c:pt>
                <c:pt idx="68">
                  <c:v>6.6924317153588E-2</c:v>
                </c:pt>
                <c:pt idx="69">
                  <c:v>7.8466209770207393E-2</c:v>
                </c:pt>
                <c:pt idx="70">
                  <c:v>9.0980805966954001E-2</c:v>
                </c:pt>
                <c:pt idx="71">
                  <c:v>0.104451268847434</c:v>
                </c:pt>
                <c:pt idx="72">
                  <c:v>0.118867602830398</c:v>
                </c:pt>
                <c:pt idx="73">
                  <c:v>0.13419922827267999</c:v>
                </c:pt>
                <c:pt idx="74">
                  <c:v>0.15044399097946101</c:v>
                </c:pt>
                <c:pt idx="75">
                  <c:v>0.16755340912467401</c:v>
                </c:pt>
                <c:pt idx="76">
                  <c:v>0.185535614402419</c:v>
                </c:pt>
                <c:pt idx="77">
                  <c:v>0.20433496598720099</c:v>
                </c:pt>
                <c:pt idx="78">
                  <c:v>0.22395819458362398</c:v>
                </c:pt>
                <c:pt idx="79">
                  <c:v>0.244354145520188</c:v>
                </c:pt>
                <c:pt idx="80">
                  <c:v>0.265506295952254</c:v>
                </c:pt>
                <c:pt idx="81">
                  <c:v>0.28734152727934198</c:v>
                </c:pt>
                <c:pt idx="82">
                  <c:v>0.30988947447902804</c:v>
                </c:pt>
                <c:pt idx="83">
                  <c:v>0.33315013755131295</c:v>
                </c:pt>
                <c:pt idx="84">
                  <c:v>0.35704964320983096</c:v>
                </c:pt>
                <c:pt idx="85">
                  <c:v>0.38158671812992701</c:v>
                </c:pt>
                <c:pt idx="86">
                  <c:v>0.40678750335457398</c:v>
                </c:pt>
                <c:pt idx="87">
                  <c:v>0.43260597203779499</c:v>
                </c:pt>
                <c:pt idx="88">
                  <c:v>0.45895295120752999</c:v>
                </c:pt>
                <c:pt idx="89">
                  <c:v>0.48589161979129297</c:v>
                </c:pt>
                <c:pt idx="90">
                  <c:v>0.51342116783053804</c:v>
                </c:pt>
                <c:pt idx="91">
                  <c:v>0.54140648675965397</c:v>
                </c:pt>
                <c:pt idx="92">
                  <c:v>0.569920696126751</c:v>
                </c:pt>
                <c:pt idx="93">
                  <c:v>0.59896379593182902</c:v>
                </c:pt>
                <c:pt idx="94">
                  <c:v>0.62846118236800397</c:v>
                </c:pt>
                <c:pt idx="95">
                  <c:v>0.65840403256094504</c:v>
                </c:pt>
                <c:pt idx="96">
                  <c:v>0.68882009286102697</c:v>
                </c:pt>
                <c:pt idx="97">
                  <c:v>0.71967990027374995</c:v>
                </c:pt>
                <c:pt idx="98">
                  <c:v>0.75092058494924996</c:v>
                </c:pt>
                <c:pt idx="99">
                  <c:v>0.78258574400955605</c:v>
                </c:pt>
                <c:pt idx="100">
                  <c:v>0.81467537745466601</c:v>
                </c:pt>
                <c:pt idx="101">
                  <c:v>0.84703644580159299</c:v>
                </c:pt>
                <c:pt idx="102">
                  <c:v>0.87974948844285705</c:v>
                </c:pt>
                <c:pt idx="103">
                  <c:v>0.91281563313127101</c:v>
                </c:pt>
                <c:pt idx="104">
                  <c:v>0.94623487986683597</c:v>
                </c:pt>
                <c:pt idx="105">
                  <c:v>0.98000722864955203</c:v>
                </c:pt>
                <c:pt idx="106">
                  <c:v>1.0141326794794199</c:v>
                </c:pt>
                <c:pt idx="107">
                  <c:v>1.0485684938090301</c:v>
                </c:pt>
                <c:pt idx="108">
                  <c:v>1.0832376454716799</c:v>
                </c:pt>
                <c:pt idx="109">
                  <c:v>1.11822075537456</c:v>
                </c:pt>
                <c:pt idx="110">
                  <c:v>1.15351782351768</c:v>
                </c:pt>
                <c:pt idx="111">
                  <c:v>1.1891288499010302</c:v>
                </c:pt>
                <c:pt idx="112">
                  <c:v>1.22505383452463</c:v>
                </c:pt>
                <c:pt idx="113">
                  <c:v>1.2612927773884599</c:v>
                </c:pt>
                <c:pt idx="114">
                  <c:v>1.29766003476028</c:v>
                </c:pt>
                <c:pt idx="115">
                  <c:v>1.3341687773661899</c:v>
                </c:pt>
                <c:pt idx="116">
                  <c:v>1.3709114218905001</c:v>
                </c:pt>
                <c:pt idx="117">
                  <c:v>1.40788796833318</c:v>
                </c:pt>
                <c:pt idx="118">
                  <c:v>1.44509841669425</c:v>
                </c:pt>
                <c:pt idx="119">
                  <c:v>1.4825427669737099</c:v>
                </c:pt>
                <c:pt idx="120">
                  <c:v>1.5202210191715499</c:v>
                </c:pt>
                <c:pt idx="121">
                  <c:v>1.5581331732877801</c:v>
                </c:pt>
                <c:pt idx="122">
                  <c:v>1.59627922932239</c:v>
                </c:pt>
                <c:pt idx="123">
                  <c:v>1.6346591872753899</c:v>
                </c:pt>
                <c:pt idx="124">
                  <c:v>1.6732730471467698</c:v>
                </c:pt>
                <c:pt idx="125">
                  <c:v>1.7121208089365401</c:v>
                </c:pt>
                <c:pt idx="126">
                  <c:v>1.75120247264469</c:v>
                </c:pt>
                <c:pt idx="127">
                  <c:v>1.7904489931919501</c:v>
                </c:pt>
                <c:pt idx="128">
                  <c:v>1.8297267963561801</c:v>
                </c:pt>
                <c:pt idx="129">
                  <c:v>1.8692020663084299</c:v>
                </c:pt>
                <c:pt idx="130">
                  <c:v>1.9088748030487102</c:v>
                </c:pt>
                <c:pt idx="131">
                  <c:v>1.94874500657701</c:v>
                </c:pt>
                <c:pt idx="132">
                  <c:v>1.9888126768933299</c:v>
                </c:pt>
                <c:pt idx="133">
                  <c:v>2.0290778139976702</c:v>
                </c:pt>
                <c:pt idx="134">
                  <c:v>2.0695404178900398</c:v>
                </c:pt>
                <c:pt idx="135">
                  <c:v>2.1102004885704297</c:v>
                </c:pt>
                <c:pt idx="136">
                  <c:v>2.1510580260388501</c:v>
                </c:pt>
                <c:pt idx="137">
                  <c:v>2.1921130302952796</c:v>
                </c:pt>
                <c:pt idx="138">
                  <c:v>2.23336550133974</c:v>
                </c:pt>
                <c:pt idx="139">
                  <c:v>2.2748154391722304</c:v>
                </c:pt>
                <c:pt idx="140">
                  <c:v>2.3164628437927397</c:v>
                </c:pt>
                <c:pt idx="141">
                  <c:v>2.3580189238604001</c:v>
                </c:pt>
                <c:pt idx="142">
                  <c:v>2.3997057713613299</c:v>
                </c:pt>
                <c:pt idx="143">
                  <c:v>2.44154619707599</c:v>
                </c:pt>
                <c:pt idx="144">
                  <c:v>2.4835402010043901</c:v>
                </c:pt>
                <c:pt idx="145">
                  <c:v>2.5256877831465099</c:v>
                </c:pt>
                <c:pt idx="146">
                  <c:v>2.5679889435023697</c:v>
                </c:pt>
                <c:pt idx="147">
                  <c:v>2.6104436820719497</c:v>
                </c:pt>
                <c:pt idx="148">
                  <c:v>2.6530519988552701</c:v>
                </c:pt>
                <c:pt idx="149">
                  <c:v>2.69581389385232</c:v>
                </c:pt>
                <c:pt idx="150">
                  <c:v>2.7387293670631001</c:v>
                </c:pt>
                <c:pt idx="151">
                  <c:v>2.7817984184875999</c:v>
                </c:pt>
                <c:pt idx="152">
                  <c:v>2.8250210481258398</c:v>
                </c:pt>
                <c:pt idx="153">
                  <c:v>2.8683972559778099</c:v>
                </c:pt>
                <c:pt idx="154">
                  <c:v>2.9117883354859302</c:v>
                </c:pt>
                <c:pt idx="155">
                  <c:v>2.95519881260166</c:v>
                </c:pt>
                <c:pt idx="156">
                  <c:v>2.9987276274960402</c:v>
                </c:pt>
                <c:pt idx="157">
                  <c:v>3.0423747801690402</c:v>
                </c:pt>
                <c:pt idx="158">
                  <c:v>3.08614027062068</c:v>
                </c:pt>
                <c:pt idx="159">
                  <c:v>3.13002409885096</c:v>
                </c:pt>
                <c:pt idx="160">
                  <c:v>3.1740262648598598</c:v>
                </c:pt>
                <c:pt idx="161">
                  <c:v>3.2181467686474101</c:v>
                </c:pt>
                <c:pt idx="162">
                  <c:v>3.26238561021359</c:v>
                </c:pt>
                <c:pt idx="163">
                  <c:v>3.3067427895583998</c:v>
                </c:pt>
                <c:pt idx="164">
                  <c:v>3.3512183066818499</c:v>
                </c:pt>
                <c:pt idx="165">
                  <c:v>3.3958121615839199</c:v>
                </c:pt>
                <c:pt idx="166">
                  <c:v>3.4405243542646398</c:v>
                </c:pt>
                <c:pt idx="167">
                  <c:v>3.4852704313837601</c:v>
                </c:pt>
                <c:pt idx="168">
                  <c:v>3.5297795837900603</c:v>
                </c:pt>
                <c:pt idx="169">
                  <c:v>3.5743475508903999</c:v>
                </c:pt>
                <c:pt idx="170">
                  <c:v>3.6189743326847896</c:v>
                </c:pt>
                <c:pt idx="171">
                  <c:v>3.6636599291732201</c:v>
                </c:pt>
                <c:pt idx="172">
                  <c:v>3.7084043403556901</c:v>
                </c:pt>
                <c:pt idx="173">
                  <c:v>3.7532075662322102</c:v>
                </c:pt>
                <c:pt idx="174">
                  <c:v>3.7980696068027804</c:v>
                </c:pt>
                <c:pt idx="175">
                  <c:v>3.8429904620673803</c:v>
                </c:pt>
                <c:pt idx="176">
                  <c:v>3.8879701320260303</c:v>
                </c:pt>
                <c:pt idx="177">
                  <c:v>3.9330086166787299</c:v>
                </c:pt>
                <c:pt idx="178">
                  <c:v>3.9781059160254699</c:v>
                </c:pt>
                <c:pt idx="179">
                  <c:v>4.0232620300662498</c:v>
                </c:pt>
                <c:pt idx="180">
                  <c:v>4.0684769588010701</c:v>
                </c:pt>
                <c:pt idx="181">
                  <c:v>4.1137507022299502</c:v>
                </c:pt>
                <c:pt idx="182">
                  <c:v>4.15908326035286</c:v>
                </c:pt>
                <c:pt idx="183">
                  <c:v>4.20447463316982</c:v>
                </c:pt>
                <c:pt idx="184">
                  <c:v>4.2499248206808202</c:v>
                </c:pt>
                <c:pt idx="185">
                  <c:v>4.2954338228858697</c:v>
                </c:pt>
                <c:pt idx="186">
                  <c:v>4.3410016397849605</c:v>
                </c:pt>
                <c:pt idx="187">
                  <c:v>4.3866282713780897</c:v>
                </c:pt>
                <c:pt idx="188">
                  <c:v>4.43231371766527</c:v>
                </c:pt>
                <c:pt idx="189">
                  <c:v>4.4780579786464898</c:v>
                </c:pt>
                <c:pt idx="190">
                  <c:v>4.5238610543217606</c:v>
                </c:pt>
                <c:pt idx="191">
                  <c:v>4.5697229446910708</c:v>
                </c:pt>
                <c:pt idx="192">
                  <c:v>4.6156436497544302</c:v>
                </c:pt>
                <c:pt idx="193">
                  <c:v>4.6616231695118309</c:v>
                </c:pt>
                <c:pt idx="194">
                  <c:v>4.7074118310743494</c:v>
                </c:pt>
                <c:pt idx="195">
                  <c:v>4.7529786177676705</c:v>
                </c:pt>
                <c:pt idx="196">
                  <c:v>4.7985672676139401</c:v>
                </c:pt>
                <c:pt idx="197">
                  <c:v>4.8441777806131805</c:v>
                </c:pt>
                <c:pt idx="198">
                  <c:v>4.8898101567653693</c:v>
                </c:pt>
                <c:pt idx="199">
                  <c:v>4.9354643960705298</c:v>
                </c:pt>
                <c:pt idx="200">
                  <c:v>4.9811404985286396</c:v>
                </c:pt>
                <c:pt idx="201">
                  <c:v>5.0268384641397201</c:v>
                </c:pt>
                <c:pt idx="202">
                  <c:v>5.0725582929037403</c:v>
                </c:pt>
                <c:pt idx="203">
                  <c:v>5.1182999848207302</c:v>
                </c:pt>
                <c:pt idx="204">
                  <c:v>5.1640635398906705</c:v>
                </c:pt>
                <c:pt idx="205">
                  <c:v>5.2098489581135796</c:v>
                </c:pt>
                <c:pt idx="206">
                  <c:v>5.2556562394894399</c:v>
                </c:pt>
                <c:pt idx="207">
                  <c:v>5.3014853840182701</c:v>
                </c:pt>
                <c:pt idx="208">
                  <c:v>5.3473363917000496</c:v>
                </c:pt>
                <c:pt idx="209">
                  <c:v>5.39320926253479</c:v>
                </c:pt>
                <c:pt idx="210">
                  <c:v>5.4391039965224897</c:v>
                </c:pt>
                <c:pt idx="211">
                  <c:v>5.4850205936631404</c:v>
                </c:pt>
                <c:pt idx="212">
                  <c:v>5.5309590539567601</c:v>
                </c:pt>
                <c:pt idx="213">
                  <c:v>5.5769193774033301</c:v>
                </c:pt>
                <c:pt idx="214">
                  <c:v>5.6229015640028699</c:v>
                </c:pt>
                <c:pt idx="215">
                  <c:v>5.66890561375536</c:v>
                </c:pt>
                <c:pt idx="216">
                  <c:v>5.7149315266608101</c:v>
                </c:pt>
                <c:pt idx="217">
                  <c:v>5.7609793027192193</c:v>
                </c:pt>
                <c:pt idx="218">
                  <c:v>5.8070489419305904</c:v>
                </c:pt>
                <c:pt idx="219">
                  <c:v>5.85314044429491</c:v>
                </c:pt>
                <c:pt idx="220">
                  <c:v>5.8992538098122003</c:v>
                </c:pt>
                <c:pt idx="221">
                  <c:v>5.9448768284099298</c:v>
                </c:pt>
                <c:pt idx="222">
                  <c:v>5.9903383090140299</c:v>
                </c:pt>
                <c:pt idx="223">
                  <c:v>6.0357741396035305</c:v>
                </c:pt>
                <c:pt idx="224">
                  <c:v>6.0811843201784299</c:v>
                </c:pt>
                <c:pt idx="225">
                  <c:v>6.1265688507387397</c:v>
                </c:pt>
                <c:pt idx="226">
                  <c:v>6.1719277312844598</c:v>
                </c:pt>
                <c:pt idx="227">
                  <c:v>6.2172609618155796</c:v>
                </c:pt>
                <c:pt idx="228">
                  <c:v>6.2625685423321</c:v>
                </c:pt>
                <c:pt idx="229">
                  <c:v>6.3078504728340299</c:v>
                </c:pt>
                <c:pt idx="230">
                  <c:v>6.3531067533213701</c:v>
                </c:pt>
                <c:pt idx="231">
                  <c:v>6.39833738379411</c:v>
                </c:pt>
                <c:pt idx="232">
                  <c:v>6.44354236425227</c:v>
                </c:pt>
                <c:pt idx="233">
                  <c:v>6.4887216946958199</c:v>
                </c:pt>
                <c:pt idx="234">
                  <c:v>6.5338753751247802</c:v>
                </c:pt>
                <c:pt idx="235">
                  <c:v>6.5790034055391402</c:v>
                </c:pt>
                <c:pt idx="236">
                  <c:v>6.6241057859389105</c:v>
                </c:pt>
                <c:pt idx="237">
                  <c:v>6.6691825163240894</c:v>
                </c:pt>
                <c:pt idx="238">
                  <c:v>6.71423359669466</c:v>
                </c:pt>
                <c:pt idx="239">
                  <c:v>6.7592590270506498</c:v>
                </c:pt>
                <c:pt idx="240">
                  <c:v>6.8042588073920403</c:v>
                </c:pt>
                <c:pt idx="241">
                  <c:v>7.8625479061448305</c:v>
                </c:pt>
                <c:pt idx="242">
                  <c:v>8.8743150929187209</c:v>
                </c:pt>
                <c:pt idx="243">
                  <c:v>9.8294479228323315</c:v>
                </c:pt>
                <c:pt idx="244">
                  <c:v>10.7229597376651</c:v>
                </c:pt>
                <c:pt idx="245">
                  <c:v>11.554536348367</c:v>
                </c:pt>
                <c:pt idx="246">
                  <c:v>12.3251444466772</c:v>
                </c:pt>
                <c:pt idx="247">
                  <c:v>13.0403373916697</c:v>
                </c:pt>
                <c:pt idx="248">
                  <c:v>13.6978118476832</c:v>
                </c:pt>
                <c:pt idx="249">
                  <c:v>14.307594554851701</c:v>
                </c:pt>
                <c:pt idx="250">
                  <c:v>14.8671791243226</c:v>
                </c:pt>
                <c:pt idx="251">
                  <c:v>15.3843653017188</c:v>
                </c:pt>
                <c:pt idx="252">
                  <c:v>15.861473644176201</c:v>
                </c:pt>
                <c:pt idx="253">
                  <c:v>16.304892062469701</c:v>
                </c:pt>
                <c:pt idx="254">
                  <c:v>16.726091759522102</c:v>
                </c:pt>
                <c:pt idx="255">
                  <c:v>17.1187699354873</c:v>
                </c:pt>
                <c:pt idx="256">
                  <c:v>17.482926590365498</c:v>
                </c:pt>
                <c:pt idx="257">
                  <c:v>17.8187764030605</c:v>
                </c:pt>
                <c:pt idx="258">
                  <c:v>18.142373806158098</c:v>
                </c:pt>
                <c:pt idx="259">
                  <c:v>18.443461217957999</c:v>
                </c:pt>
                <c:pt idx="260">
                  <c:v>18.722038638460401</c:v>
                </c:pt>
                <c:pt idx="261">
                  <c:v>18.978245636519201</c:v>
                </c:pt>
                <c:pt idx="262">
                  <c:v>19.230982468517301</c:v>
                </c:pt>
                <c:pt idx="263">
                  <c:v>19.4688427612959</c:v>
                </c:pt>
                <c:pt idx="264">
                  <c:v>19.691826514855101</c:v>
                </c:pt>
                <c:pt idx="265">
                  <c:v>19.899955453800299</c:v>
                </c:pt>
                <c:pt idx="266">
                  <c:v>20.105385268216899</c:v>
                </c:pt>
                <c:pt idx="267">
                  <c:v>20.3008071653252</c:v>
                </c:pt>
                <c:pt idx="268">
                  <c:v>20.486221145125299</c:v>
                </c:pt>
                <c:pt idx="269">
                  <c:v>20.661627207617201</c:v>
                </c:pt>
                <c:pt idx="270">
                  <c:v>20.8348522379071</c:v>
                </c:pt>
                <c:pt idx="271">
                  <c:v>22.296745701396599</c:v>
                </c:pt>
                <c:pt idx="272">
                  <c:v>22.906369054207101</c:v>
                </c:pt>
                <c:pt idx="273">
                  <c:v>23.453407485429203</c:v>
                </c:pt>
                <c:pt idx="274">
                  <c:v>23.9548790658123</c:v>
                </c:pt>
                <c:pt idx="275">
                  <c:v>24.421459006067902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921-4EA1-9C7D-37A5934C70C4}"/>
            </c:ext>
          </c:extLst>
        </c:ser>
        <c:ser>
          <c:idx val="1"/>
          <c:order val="1"/>
          <c:tx>
            <c:strRef>
              <c:f>Uudet!$AB$2</c:f>
              <c:strCache>
                <c:ptCount val="1"/>
                <c:pt idx="0">
                  <c:v>Rapid 340 kg/m3 (0,55)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Uudet!$A$3:$A$278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Uudet!$AE$3:$AE$278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2.00739580075046E-5</c:v>
                </c:pt>
                <c:pt idx="69">
                  <c:v>2.5227631492038904E-4</c:v>
                </c:pt>
                <c:pt idx="70">
                  <c:v>2.3276037215504003E-3</c:v>
                </c:pt>
                <c:pt idx="71">
                  <c:v>9.1123595930481891E-3</c:v>
                </c:pt>
                <c:pt idx="72">
                  <c:v>2.3104938241846899E-2</c:v>
                </c:pt>
                <c:pt idx="73">
                  <c:v>4.5822022272269995E-2</c:v>
                </c:pt>
                <c:pt idx="74">
                  <c:v>7.7892097431985899E-2</c:v>
                </c:pt>
                <c:pt idx="75">
                  <c:v>0.119351942544645</c:v>
                </c:pt>
                <c:pt idx="76">
                  <c:v>0.16986901851191</c:v>
                </c:pt>
                <c:pt idx="77">
                  <c:v>0.22891707514644299</c:v>
                </c:pt>
                <c:pt idx="78">
                  <c:v>0.29586471300949502</c:v>
                </c:pt>
                <c:pt idx="79">
                  <c:v>0.37001859108458401</c:v>
                </c:pt>
                <c:pt idx="80">
                  <c:v>0.45060184050805696</c:v>
                </c:pt>
                <c:pt idx="81">
                  <c:v>0.53708764125924191</c:v>
                </c:pt>
                <c:pt idx="82">
                  <c:v>0.62886020806629594</c:v>
                </c:pt>
                <c:pt idx="83">
                  <c:v>0.72539606818027202</c:v>
                </c:pt>
                <c:pt idx="84">
                  <c:v>0.82619473533758103</c:v>
                </c:pt>
                <c:pt idx="85">
                  <c:v>0.93079253232928094</c:v>
                </c:pt>
                <c:pt idx="86">
                  <c:v>1.0387690168361901</c:v>
                </c:pt>
                <c:pt idx="87">
                  <c:v>1.1497448140854201</c:v>
                </c:pt>
                <c:pt idx="88">
                  <c:v>1.2633786325777698</c:v>
                </c:pt>
                <c:pt idx="89">
                  <c:v>1.3793640284576301</c:v>
                </c:pt>
                <c:pt idx="90">
                  <c:v>1.4974261850888799</c:v>
                </c:pt>
                <c:pt idx="91">
                  <c:v>1.61731883887442</c:v>
                </c:pt>
                <c:pt idx="92">
                  <c:v>1.7388112320948699</c:v>
                </c:pt>
                <c:pt idx="93">
                  <c:v>1.86155064816074</c:v>
                </c:pt>
                <c:pt idx="94">
                  <c:v>1.9855704455208101</c:v>
                </c:pt>
                <c:pt idx="95">
                  <c:v>2.1105925916469697</c:v>
                </c:pt>
                <c:pt idx="96">
                  <c:v>2.2366881031774599</c:v>
                </c:pt>
                <c:pt idx="97">
                  <c:v>2.3634908000736998</c:v>
                </c:pt>
                <c:pt idx="98">
                  <c:v>2.4911026072382603</c:v>
                </c:pt>
                <c:pt idx="99">
                  <c:v>2.6192184269535699</c:v>
                </c:pt>
                <c:pt idx="100">
                  <c:v>2.7479339231381701</c:v>
                </c:pt>
                <c:pt idx="101">
                  <c:v>2.8770003311693197</c:v>
                </c:pt>
                <c:pt idx="102">
                  <c:v>3.0064900557988397</c:v>
                </c:pt>
                <c:pt idx="103">
                  <c:v>3.1362074201309498</c:v>
                </c:pt>
                <c:pt idx="104">
                  <c:v>3.2662063760546904</c:v>
                </c:pt>
                <c:pt idx="105">
                  <c:v>3.3963336787810001</c:v>
                </c:pt>
                <c:pt idx="106">
                  <c:v>3.5266288997275299</c:v>
                </c:pt>
                <c:pt idx="107">
                  <c:v>3.65697246071946</c:v>
                </c:pt>
                <c:pt idx="108">
                  <c:v>3.78739285166409</c:v>
                </c:pt>
                <c:pt idx="109">
                  <c:v>3.9177970893449499</c:v>
                </c:pt>
                <c:pt idx="110">
                  <c:v>4.04820520292661</c:v>
                </c:pt>
                <c:pt idx="111">
                  <c:v>4.1785451417970503</c:v>
                </c:pt>
                <c:pt idx="112">
                  <c:v>4.3088305341871402</c:v>
                </c:pt>
                <c:pt idx="113">
                  <c:v>4.4390057423364899</c:v>
                </c:pt>
                <c:pt idx="114">
                  <c:v>4.56907102988123</c:v>
                </c:pt>
                <c:pt idx="115">
                  <c:v>4.6989548311257296</c:v>
                </c:pt>
                <c:pt idx="116">
                  <c:v>4.8286857091901902</c:v>
                </c:pt>
                <c:pt idx="117">
                  <c:v>4.9582636640745994</c:v>
                </c:pt>
                <c:pt idx="118">
                  <c:v>5.0876646166382802</c:v>
                </c:pt>
                <c:pt idx="119">
                  <c:v>5.2168501993548002</c:v>
                </c:pt>
                <c:pt idx="120">
                  <c:v>5.3458522882659292</c:v>
                </c:pt>
                <c:pt idx="121">
                  <c:v>5.4746708833716804</c:v>
                </c:pt>
                <c:pt idx="122">
                  <c:v>5.6032709991563001</c:v>
                </c:pt>
                <c:pt idx="123">
                  <c:v>5.7316168559420202</c:v>
                </c:pt>
                <c:pt idx="124">
                  <c:v>5.8597427958263504</c:v>
                </c:pt>
                <c:pt idx="125">
                  <c:v>5.9876488188092996</c:v>
                </c:pt>
                <c:pt idx="126">
                  <c:v>6.1152793983850096</c:v>
                </c:pt>
                <c:pt idx="127">
                  <c:v>6.2426004525935497</c:v>
                </c:pt>
                <c:pt idx="128">
                  <c:v>6.3696528285776095</c:v>
                </c:pt>
                <c:pt idx="129">
                  <c:v>6.4964365263371802</c:v>
                </c:pt>
                <c:pt idx="130">
                  <c:v>6.6229515458722705</c:v>
                </c:pt>
                <c:pt idx="131">
                  <c:v>6.7491978871828699</c:v>
                </c:pt>
                <c:pt idx="132">
                  <c:v>6.8751755502689793</c:v>
                </c:pt>
                <c:pt idx="133">
                  <c:v>7.0008845351306199</c:v>
                </c:pt>
                <c:pt idx="134">
                  <c:v>7.1262577911596505</c:v>
                </c:pt>
                <c:pt idx="135">
                  <c:v>7.2513078513161506</c:v>
                </c:pt>
                <c:pt idx="136">
                  <c:v>7.3760653306976796</c:v>
                </c:pt>
                <c:pt idx="137">
                  <c:v>7.5005302293042106</c:v>
                </c:pt>
                <c:pt idx="138">
                  <c:v>7.6247025471357599</c:v>
                </c:pt>
                <c:pt idx="139">
                  <c:v>7.7485822841923202</c:v>
                </c:pt>
                <c:pt idx="140">
                  <c:v>7.8721694404738898</c:v>
                </c:pt>
                <c:pt idx="141">
                  <c:v>7.9954640159804704</c:v>
                </c:pt>
                <c:pt idx="142">
                  <c:v>8.1183420418710899</c:v>
                </c:pt>
                <c:pt idx="143">
                  <c:v>8.2408653799242995</c:v>
                </c:pt>
                <c:pt idx="144">
                  <c:v>8.3630605727369201</c:v>
                </c:pt>
                <c:pt idx="145">
                  <c:v>8.4849276203089694</c:v>
                </c:pt>
                <c:pt idx="146">
                  <c:v>8.6064665226404298</c:v>
                </c:pt>
                <c:pt idx="147">
                  <c:v>8.7276772797312994</c:v>
                </c:pt>
                <c:pt idx="148">
                  <c:v>8.84855989158158</c:v>
                </c:pt>
                <c:pt idx="149">
                  <c:v>8.9691143581912804</c:v>
                </c:pt>
                <c:pt idx="150">
                  <c:v>9.0889844680341803</c:v>
                </c:pt>
                <c:pt idx="151">
                  <c:v>9.2084251682751113</c:v>
                </c:pt>
                <c:pt idx="152">
                  <c:v>9.3274526613665714</c:v>
                </c:pt>
                <c:pt idx="153">
                  <c:v>9.4460669473085694</c:v>
                </c:pt>
                <c:pt idx="154">
                  <c:v>9.5642680261011108</c:v>
                </c:pt>
                <c:pt idx="155">
                  <c:v>9.6820558977441813</c:v>
                </c:pt>
                <c:pt idx="156">
                  <c:v>9.7994305622377897</c:v>
                </c:pt>
                <c:pt idx="157">
                  <c:v>9.9163920195819202</c:v>
                </c:pt>
                <c:pt idx="158">
                  <c:v>10.032940269776599</c:v>
                </c:pt>
                <c:pt idx="159">
                  <c:v>10.1490753128218</c:v>
                </c:pt>
                <c:pt idx="160">
                  <c:v>10.2647971487175</c:v>
                </c:pt>
                <c:pt idx="161">
                  <c:v>10.380105777463799</c:v>
                </c:pt>
                <c:pt idx="162">
                  <c:v>10.495001199060601</c:v>
                </c:pt>
                <c:pt idx="163">
                  <c:v>10.609483413508</c:v>
                </c:pt>
                <c:pt idx="164">
                  <c:v>10.7235524208059</c:v>
                </c:pt>
                <c:pt idx="165">
                  <c:v>10.837120188855801</c:v>
                </c:pt>
                <c:pt idx="166">
                  <c:v>10.949972830857901</c:v>
                </c:pt>
                <c:pt idx="167">
                  <c:v>11.0623669081724</c:v>
                </c:pt>
                <c:pt idx="168">
                  <c:v>11.174302420799199</c:v>
                </c:pt>
                <c:pt idx="169">
                  <c:v>11.285779368738501</c:v>
                </c:pt>
                <c:pt idx="170">
                  <c:v>11.3967977519901</c:v>
                </c:pt>
                <c:pt idx="171">
                  <c:v>11.507357570553999</c:v>
                </c:pt>
                <c:pt idx="172">
                  <c:v>11.617458824430299</c:v>
                </c:pt>
                <c:pt idx="173">
                  <c:v>11.727101513619001</c:v>
                </c:pt>
                <c:pt idx="174">
                  <c:v>11.836285638120099</c:v>
                </c:pt>
                <c:pt idx="175">
                  <c:v>11.9450111979335</c:v>
                </c:pt>
                <c:pt idx="176">
                  <c:v>12.053278193059299</c:v>
                </c:pt>
                <c:pt idx="177">
                  <c:v>12.1610866234974</c:v>
                </c:pt>
                <c:pt idx="178">
                  <c:v>12.268436489248</c:v>
                </c:pt>
                <c:pt idx="179">
                  <c:v>12.3753277903109</c:v>
                </c:pt>
                <c:pt idx="180">
                  <c:v>12.4817605266861</c:v>
                </c:pt>
                <c:pt idx="181">
                  <c:v>12.5875256626754</c:v>
                </c:pt>
                <c:pt idx="182">
                  <c:v>12.692614016955201</c:v>
                </c:pt>
                <c:pt idx="183">
                  <c:v>12.7971957435253</c:v>
                </c:pt>
                <c:pt idx="184">
                  <c:v>12.901270842385699</c:v>
                </c:pt>
                <c:pt idx="185">
                  <c:v>13.0048393135362</c:v>
                </c:pt>
                <c:pt idx="186">
                  <c:v>13.1079011569771</c:v>
                </c:pt>
                <c:pt idx="187">
                  <c:v>13.210456372708101</c:v>
                </c:pt>
                <c:pt idx="188">
                  <c:v>13.312504960729399</c:v>
                </c:pt>
                <c:pt idx="189">
                  <c:v>13.414046921041001</c:v>
                </c:pt>
                <c:pt idx="190">
                  <c:v>13.515082253642799</c:v>
                </c:pt>
                <c:pt idx="191">
                  <c:v>13.6156109585348</c:v>
                </c:pt>
                <c:pt idx="192">
                  <c:v>13.715633035717099</c:v>
                </c:pt>
                <c:pt idx="193">
                  <c:v>13.815148485189701</c:v>
                </c:pt>
                <c:pt idx="194">
                  <c:v>13.9141573069525</c:v>
                </c:pt>
                <c:pt idx="195">
                  <c:v>14.012659501005501</c:v>
                </c:pt>
                <c:pt idx="196">
                  <c:v>14.1106550673488</c:v>
                </c:pt>
                <c:pt idx="197">
                  <c:v>14.2081440059823</c:v>
                </c:pt>
                <c:pt idx="198">
                  <c:v>14.305126316906</c:v>
                </c:pt>
                <c:pt idx="199">
                  <c:v>14.4016020001201</c:v>
                </c:pt>
                <c:pt idx="200">
                  <c:v>14.4975710556243</c:v>
                </c:pt>
                <c:pt idx="201">
                  <c:v>14.5930334834188</c:v>
                </c:pt>
                <c:pt idx="202">
                  <c:v>14.687989283503599</c:v>
                </c:pt>
                <c:pt idx="203">
                  <c:v>14.7824384558786</c:v>
                </c:pt>
                <c:pt idx="204">
                  <c:v>14.8763810005438</c:v>
                </c:pt>
                <c:pt idx="205">
                  <c:v>14.969816917499299</c:v>
                </c:pt>
                <c:pt idx="206">
                  <c:v>15.062746206745</c:v>
                </c:pt>
                <c:pt idx="207">
                  <c:v>15.155168868280999</c:v>
                </c:pt>
                <c:pt idx="208">
                  <c:v>15.247084902107199</c:v>
                </c:pt>
                <c:pt idx="209">
                  <c:v>15.3384943082237</c:v>
                </c:pt>
                <c:pt idx="210">
                  <c:v>15.4293970866304</c:v>
                </c:pt>
                <c:pt idx="211">
                  <c:v>15.519793237327301</c:v>
                </c:pt>
                <c:pt idx="212">
                  <c:v>15.609826226878701</c:v>
                </c:pt>
                <c:pt idx="213">
                  <c:v>15.7004489975137</c:v>
                </c:pt>
                <c:pt idx="214">
                  <c:v>15.790641077540799</c:v>
                </c:pt>
                <c:pt idx="215">
                  <c:v>15.880402466959898</c:v>
                </c:pt>
                <c:pt idx="216">
                  <c:v>15.969733165771</c:v>
                </c:pt>
                <c:pt idx="217">
                  <c:v>16.058633173974201</c:v>
                </c:pt>
                <c:pt idx="218">
                  <c:v>16.147102491569399</c:v>
                </c:pt>
                <c:pt idx="219">
                  <c:v>16.235141118556701</c:v>
                </c:pt>
                <c:pt idx="220">
                  <c:v>16.3227490549361</c:v>
                </c:pt>
                <c:pt idx="221">
                  <c:v>16.409926300707401</c:v>
                </c:pt>
                <c:pt idx="222">
                  <c:v>16.496672855870798</c:v>
                </c:pt>
                <c:pt idx="223">
                  <c:v>16.5829887204263</c:v>
                </c:pt>
                <c:pt idx="224">
                  <c:v>16.6688738943738</c:v>
                </c:pt>
                <c:pt idx="225">
                  <c:v>16.754328377713399</c:v>
                </c:pt>
                <c:pt idx="226">
                  <c:v>16.839352170444897</c:v>
                </c:pt>
                <c:pt idx="227">
                  <c:v>16.923945272568599</c:v>
                </c:pt>
                <c:pt idx="228">
                  <c:v>17.008107684084301</c:v>
                </c:pt>
                <c:pt idx="229">
                  <c:v>17.091839404991997</c:v>
                </c:pt>
                <c:pt idx="230">
                  <c:v>17.175140435291802</c:v>
                </c:pt>
                <c:pt idx="231">
                  <c:v>17.2580107749836</c:v>
                </c:pt>
                <c:pt idx="232">
                  <c:v>17.340450424067502</c:v>
                </c:pt>
                <c:pt idx="233">
                  <c:v>17.422459382543401</c:v>
                </c:pt>
                <c:pt idx="234">
                  <c:v>17.504037650411401</c:v>
                </c:pt>
                <c:pt idx="235">
                  <c:v>17.585185227671399</c:v>
                </c:pt>
                <c:pt idx="236">
                  <c:v>17.665902114323501</c:v>
                </c:pt>
                <c:pt idx="237">
                  <c:v>17.7461883103676</c:v>
                </c:pt>
                <c:pt idx="238">
                  <c:v>17.8260438158037</c:v>
                </c:pt>
                <c:pt idx="239">
                  <c:v>17.905468630631901</c:v>
                </c:pt>
                <c:pt idx="240">
                  <c:v>17.984462754852203</c:v>
                </c:pt>
                <c:pt idx="241">
                  <c:v>19.792312821731002</c:v>
                </c:pt>
                <c:pt idx="242">
                  <c:v>21.4143456460755</c:v>
                </c:pt>
                <c:pt idx="243">
                  <c:v>22.869937641166697</c:v>
                </c:pt>
                <c:pt idx="244">
                  <c:v>24.1727064913525</c:v>
                </c:pt>
                <c:pt idx="245">
                  <c:v>25.335794265634</c:v>
                </c:pt>
                <c:pt idx="246">
                  <c:v>26.3786156720438</c:v>
                </c:pt>
                <c:pt idx="247">
                  <c:v>27.318857388145901</c:v>
                </c:pt>
                <c:pt idx="248">
                  <c:v>28.151095194570601</c:v>
                </c:pt>
                <c:pt idx="249">
                  <c:v>28.9086050189856</c:v>
                </c:pt>
                <c:pt idx="250">
                  <c:v>29.576438532026099</c:v>
                </c:pt>
                <c:pt idx="251">
                  <c:v>30.168649224348702</c:v>
                </c:pt>
                <c:pt idx="252">
                  <c:v>30.709716726561503</c:v>
                </c:pt>
                <c:pt idx="253">
                  <c:v>31.1850134894616</c:v>
                </c:pt>
                <c:pt idx="254">
                  <c:v>31.619351921088899</c:v>
                </c:pt>
                <c:pt idx="255">
                  <c:v>32.0120007791379</c:v>
                </c:pt>
                <c:pt idx="256">
                  <c:v>32.360817177695601</c:v>
                </c:pt>
                <c:pt idx="257">
                  <c:v>32.687250196222301</c:v>
                </c:pt>
                <c:pt idx="258">
                  <c:v>32.980828181335802</c:v>
                </c:pt>
                <c:pt idx="259">
                  <c:v>33.2498998605057</c:v>
                </c:pt>
                <c:pt idx="260">
                  <c:v>33.500894599702896</c:v>
                </c:pt>
                <c:pt idx="261">
                  <c:v>33.728892948173502</c:v>
                </c:pt>
                <c:pt idx="262">
                  <c:v>33.950694432935499</c:v>
                </c:pt>
                <c:pt idx="263">
                  <c:v>34.160901593482897</c:v>
                </c:pt>
                <c:pt idx="264">
                  <c:v>34.358450689374699</c:v>
                </c:pt>
                <c:pt idx="265">
                  <c:v>34.543341720611203</c:v>
                </c:pt>
                <c:pt idx="266">
                  <c:v>34.715574687192202</c:v>
                </c:pt>
                <c:pt idx="267">
                  <c:v>34.882116292772601</c:v>
                </c:pt>
                <c:pt idx="268">
                  <c:v>35.0421347911523</c:v>
                </c:pt>
                <c:pt idx="269">
                  <c:v>35.192942207058799</c:v>
                </c:pt>
                <c:pt idx="270">
                  <c:v>35.334538540491998</c:v>
                </c:pt>
                <c:pt idx="271">
                  <c:v>36.486749800217893</c:v>
                </c:pt>
                <c:pt idx="272">
                  <c:v>36.951586135000099</c:v>
                </c:pt>
                <c:pt idx="273">
                  <c:v>37.371815269106598</c:v>
                </c:pt>
                <c:pt idx="274">
                  <c:v>37.757687135884503</c:v>
                </c:pt>
                <c:pt idx="275">
                  <c:v>38.114895969957999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921-4EA1-9C7D-37A5934C7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13352"/>
        <c:axId val="967417288"/>
      </c:scatterChart>
      <c:valAx>
        <c:axId val="967413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7288"/>
        <c:crosses val="autoZero"/>
        <c:crossBetween val="midCat"/>
      </c:valAx>
      <c:valAx>
        <c:axId val="96741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baseline="0"/>
                  <a:t>Puristuslujuus C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3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Lämmönkehitys</a:t>
            </a:r>
            <a:r>
              <a:rPr lang="fi-FI" baseline="0"/>
              <a:t> (10 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Uudet!$M$2</c:f>
              <c:strCache>
                <c:ptCount val="1"/>
                <c:pt idx="0">
                  <c:v>Plus/Oiva 310 kg/m3 (0,60)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Uudet!$A$3:$A$278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Uudet!$M$3:$M$278</c:f>
              <c:numCache>
                <c:formatCode>General</c:formatCode>
                <c:ptCount val="276"/>
                <c:pt idx="0">
                  <c:v>18.0000636293444</c:v>
                </c:pt>
                <c:pt idx="1">
                  <c:v>17.988316843032901</c:v>
                </c:pt>
                <c:pt idx="2">
                  <c:v>17.989088224917499</c:v>
                </c:pt>
                <c:pt idx="3">
                  <c:v>17.981350823410299</c:v>
                </c:pt>
                <c:pt idx="4">
                  <c:v>17.971010663282598</c:v>
                </c:pt>
                <c:pt idx="5">
                  <c:v>17.949717353324001</c:v>
                </c:pt>
                <c:pt idx="6">
                  <c:v>17.924140707862101</c:v>
                </c:pt>
                <c:pt idx="7">
                  <c:v>17.898564062400101</c:v>
                </c:pt>
                <c:pt idx="8">
                  <c:v>17.872987416938098</c:v>
                </c:pt>
                <c:pt idx="9">
                  <c:v>17.844985134946</c:v>
                </c:pt>
                <c:pt idx="10">
                  <c:v>17.813867379401799</c:v>
                </c:pt>
                <c:pt idx="11">
                  <c:v>17.782749623857601</c:v>
                </c:pt>
                <c:pt idx="12">
                  <c:v>17.751631868313499</c:v>
                </c:pt>
                <c:pt idx="13">
                  <c:v>17.720172103749199</c:v>
                </c:pt>
                <c:pt idx="14">
                  <c:v>17.686870789999201</c:v>
                </c:pt>
                <c:pt idx="15">
                  <c:v>17.653569476249199</c:v>
                </c:pt>
                <c:pt idx="16">
                  <c:v>17.620268162499102</c:v>
                </c:pt>
                <c:pt idx="17">
                  <c:v>17.586966848749199</c:v>
                </c:pt>
                <c:pt idx="18">
                  <c:v>17.5536655349993</c:v>
                </c:pt>
                <c:pt idx="19">
                  <c:v>17.520364221249299</c:v>
                </c:pt>
                <c:pt idx="20">
                  <c:v>17.487062907499201</c:v>
                </c:pt>
                <c:pt idx="21">
                  <c:v>17.453761593749299</c:v>
                </c:pt>
                <c:pt idx="22">
                  <c:v>17.420613549781098</c:v>
                </c:pt>
                <c:pt idx="23">
                  <c:v>17.387570100120101</c:v>
                </c:pt>
                <c:pt idx="24">
                  <c:v>17.354526650459</c:v>
                </c:pt>
                <c:pt idx="25">
                  <c:v>17.321483200797999</c:v>
                </c:pt>
                <c:pt idx="26">
                  <c:v>17.288439751136899</c:v>
                </c:pt>
                <c:pt idx="27">
                  <c:v>17.255396301475901</c:v>
                </c:pt>
                <c:pt idx="28">
                  <c:v>17.2223528518149</c:v>
                </c:pt>
                <c:pt idx="29">
                  <c:v>17.189309402153899</c:v>
                </c:pt>
                <c:pt idx="30">
                  <c:v>17.156297064048999</c:v>
                </c:pt>
                <c:pt idx="31">
                  <c:v>17.124221770698899</c:v>
                </c:pt>
                <c:pt idx="32">
                  <c:v>17.092146477348699</c:v>
                </c:pt>
                <c:pt idx="33">
                  <c:v>17.060071183998499</c:v>
                </c:pt>
                <c:pt idx="34">
                  <c:v>17.027995890648398</c:v>
                </c:pt>
                <c:pt idx="35">
                  <c:v>16.995920597298198</c:v>
                </c:pt>
                <c:pt idx="36">
                  <c:v>16.963845303947998</c:v>
                </c:pt>
                <c:pt idx="37">
                  <c:v>16.931770010598001</c:v>
                </c:pt>
                <c:pt idx="38">
                  <c:v>16.899694717247801</c:v>
                </c:pt>
                <c:pt idx="39">
                  <c:v>16.867781312790001</c:v>
                </c:pt>
                <c:pt idx="40">
                  <c:v>16.836106614456099</c:v>
                </c:pt>
                <c:pt idx="41">
                  <c:v>16.804508205239902</c:v>
                </c:pt>
                <c:pt idx="42">
                  <c:v>16.7729860851416</c:v>
                </c:pt>
                <c:pt idx="43">
                  <c:v>16.741590951853901</c:v>
                </c:pt>
                <c:pt idx="44">
                  <c:v>16.710561414928002</c:v>
                </c:pt>
                <c:pt idx="45">
                  <c:v>16.6797283388332</c:v>
                </c:pt>
                <c:pt idx="46">
                  <c:v>16.649091723569601</c:v>
                </c:pt>
                <c:pt idx="47">
                  <c:v>16.618651569137199</c:v>
                </c:pt>
                <c:pt idx="48">
                  <c:v>16.5884078755358</c:v>
                </c:pt>
                <c:pt idx="49">
                  <c:v>16.558360642765599</c:v>
                </c:pt>
                <c:pt idx="50">
                  <c:v>16.5285098708266</c:v>
                </c:pt>
                <c:pt idx="51">
                  <c:v>16.498855559718599</c:v>
                </c:pt>
                <c:pt idx="52">
                  <c:v>16.469373770511101</c:v>
                </c:pt>
                <c:pt idx="53">
                  <c:v>16.4401591810092</c:v>
                </c:pt>
                <c:pt idx="54">
                  <c:v>16.4112801407889</c:v>
                </c:pt>
                <c:pt idx="55">
                  <c:v>16.382788112812701</c:v>
                </c:pt>
                <c:pt idx="56">
                  <c:v>16.3547196185845</c:v>
                </c:pt>
                <c:pt idx="57">
                  <c:v>16.3271123430236</c:v>
                </c:pt>
                <c:pt idx="58">
                  <c:v>16.3000050507232</c:v>
                </c:pt>
                <c:pt idx="59">
                  <c:v>16.273438392015802</c:v>
                </c:pt>
                <c:pt idx="60">
                  <c:v>16.247454678893199</c:v>
                </c:pt>
                <c:pt idx="61">
                  <c:v>16.2221033509575</c:v>
                </c:pt>
                <c:pt idx="62">
                  <c:v>16.197426544337599</c:v>
                </c:pt>
                <c:pt idx="63">
                  <c:v>16.173468886573598</c:v>
                </c:pt>
                <c:pt idx="64">
                  <c:v>16.150275621090401</c:v>
                </c:pt>
                <c:pt idx="65">
                  <c:v>16.127893418808</c:v>
                </c:pt>
                <c:pt idx="66">
                  <c:v>16.1063692111919</c:v>
                </c:pt>
                <c:pt idx="67">
                  <c:v>16.085758210110601</c:v>
                </c:pt>
                <c:pt idx="68">
                  <c:v>16.066121812754002</c:v>
                </c:pt>
                <c:pt idx="69">
                  <c:v>16.047487805886998</c:v>
                </c:pt>
                <c:pt idx="70">
                  <c:v>16.0298954812523</c:v>
                </c:pt>
                <c:pt idx="71">
                  <c:v>16.013393308447402</c:v>
                </c:pt>
                <c:pt idx="72">
                  <c:v>15.998013080630599</c:v>
                </c:pt>
                <c:pt idx="73">
                  <c:v>15.9838189548342</c:v>
                </c:pt>
                <c:pt idx="74">
                  <c:v>15.970815844830399</c:v>
                </c:pt>
                <c:pt idx="75">
                  <c:v>15.9590905224672</c:v>
                </c:pt>
                <c:pt idx="76">
                  <c:v>15.9486268502074</c:v>
                </c:pt>
                <c:pt idx="77">
                  <c:v>15.9395117817591</c:v>
                </c:pt>
                <c:pt idx="78">
                  <c:v>15.9317325591854</c:v>
                </c:pt>
                <c:pt idx="79">
                  <c:v>15.9253599232581</c:v>
                </c:pt>
                <c:pt idx="80">
                  <c:v>15.920410145328701</c:v>
                </c:pt>
                <c:pt idx="81">
                  <c:v>15.9169705778883</c:v>
                </c:pt>
                <c:pt idx="82">
                  <c:v>15.9150058169618</c:v>
                </c:pt>
                <c:pt idx="83">
                  <c:v>15.914515862549001</c:v>
                </c:pt>
                <c:pt idx="84">
                  <c:v>15.9155697239445</c:v>
                </c:pt>
                <c:pt idx="85">
                  <c:v>15.9181685906341</c:v>
                </c:pt>
                <c:pt idx="86">
                  <c:v>15.922288042763</c:v>
                </c:pt>
                <c:pt idx="87">
                  <c:v>15.9279659231122</c:v>
                </c:pt>
                <c:pt idx="88">
                  <c:v>15.9352755487468</c:v>
                </c:pt>
                <c:pt idx="89">
                  <c:v>15.9441649746274</c:v>
                </c:pt>
                <c:pt idx="90">
                  <c:v>15.954634684613101</c:v>
                </c:pt>
                <c:pt idx="91">
                  <c:v>15.9667653908836</c:v>
                </c:pt>
                <c:pt idx="92">
                  <c:v>15.9805134127286</c:v>
                </c:pt>
                <c:pt idx="93">
                  <c:v>15.995878750148201</c:v>
                </c:pt>
                <c:pt idx="94">
                  <c:v>16.0128869636732</c:v>
                </c:pt>
                <c:pt idx="95">
                  <c:v>16.0315410761701</c:v>
                </c:pt>
                <c:pt idx="96">
                  <c:v>16.0518315812682</c:v>
                </c:pt>
                <c:pt idx="97">
                  <c:v>16.073759828884299</c:v>
                </c:pt>
                <c:pt idx="98">
                  <c:v>16.097328699548399</c:v>
                </c:pt>
                <c:pt idx="99">
                  <c:v>16.122536195755899</c:v>
                </c:pt>
                <c:pt idx="100">
                  <c:v>16.1493823175066</c:v>
                </c:pt>
                <c:pt idx="101">
                  <c:v>16.177801740783</c:v>
                </c:pt>
                <c:pt idx="102">
                  <c:v>16.207828843358801</c:v>
                </c:pt>
                <c:pt idx="103">
                  <c:v>16.2394641066087</c:v>
                </c:pt>
                <c:pt idx="104">
                  <c:v>16.2727075305326</c:v>
                </c:pt>
                <c:pt idx="105">
                  <c:v>16.307559115130498</c:v>
                </c:pt>
                <c:pt idx="106">
                  <c:v>16.3440188604025</c:v>
                </c:pt>
                <c:pt idx="107">
                  <c:v>16.382025842100202</c:v>
                </c:pt>
                <c:pt idx="108">
                  <c:v>16.421470258613901</c:v>
                </c:pt>
                <c:pt idx="109">
                  <c:v>16.4624670358934</c:v>
                </c:pt>
                <c:pt idx="110">
                  <c:v>16.5050161739392</c:v>
                </c:pt>
                <c:pt idx="111">
                  <c:v>16.5491176727508</c:v>
                </c:pt>
                <c:pt idx="112">
                  <c:v>16.5947715323286</c:v>
                </c:pt>
                <c:pt idx="113">
                  <c:v>16.641977752672599</c:v>
                </c:pt>
                <c:pt idx="114">
                  <c:v>16.690294470416202</c:v>
                </c:pt>
                <c:pt idx="115">
                  <c:v>16.739753034107</c:v>
                </c:pt>
                <c:pt idx="116">
                  <c:v>16.790573411027399</c:v>
                </c:pt>
                <c:pt idx="117">
                  <c:v>16.842755601177299</c:v>
                </c:pt>
                <c:pt idx="118">
                  <c:v>16.8962996045565</c:v>
                </c:pt>
                <c:pt idx="119">
                  <c:v>16.951205421165099</c:v>
                </c:pt>
                <c:pt idx="120">
                  <c:v>17.007473051003199</c:v>
                </c:pt>
                <c:pt idx="121">
                  <c:v>17.0651024940708</c:v>
                </c:pt>
                <c:pt idx="122">
                  <c:v>17.124093750367699</c:v>
                </c:pt>
                <c:pt idx="123">
                  <c:v>17.184446819894202</c:v>
                </c:pt>
                <c:pt idx="124">
                  <c:v>17.2461617026499</c:v>
                </c:pt>
                <c:pt idx="125">
                  <c:v>17.309238398635301</c:v>
                </c:pt>
                <c:pt idx="126">
                  <c:v>17.373676907850001</c:v>
                </c:pt>
                <c:pt idx="127">
                  <c:v>17.439094071281499</c:v>
                </c:pt>
                <c:pt idx="128">
                  <c:v>17.504748631658501</c:v>
                </c:pt>
                <c:pt idx="129">
                  <c:v>17.5715628120209</c:v>
                </c:pt>
                <c:pt idx="130">
                  <c:v>17.639536612368399</c:v>
                </c:pt>
                <c:pt idx="131">
                  <c:v>17.708670032701299</c:v>
                </c:pt>
                <c:pt idx="132">
                  <c:v>17.778963073019298</c:v>
                </c:pt>
                <c:pt idx="133">
                  <c:v>17.850415733322698</c:v>
                </c:pt>
                <c:pt idx="134">
                  <c:v>17.923028013611301</c:v>
                </c:pt>
                <c:pt idx="135">
                  <c:v>17.996799913885202</c:v>
                </c:pt>
                <c:pt idx="136">
                  <c:v>18.071731434144301</c:v>
                </c:pt>
                <c:pt idx="137">
                  <c:v>18.147822574388702</c:v>
                </c:pt>
                <c:pt idx="138">
                  <c:v>18.225073334618401</c:v>
                </c:pt>
                <c:pt idx="139">
                  <c:v>18.303483714833298</c:v>
                </c:pt>
                <c:pt idx="140">
                  <c:v>18.383053715033402</c:v>
                </c:pt>
                <c:pt idx="141">
                  <c:v>18.461764953597498</c:v>
                </c:pt>
                <c:pt idx="142">
                  <c:v>18.541169645981999</c:v>
                </c:pt>
                <c:pt idx="143">
                  <c:v>18.621427218227801</c:v>
                </c:pt>
                <c:pt idx="144">
                  <c:v>18.702537670334699</c:v>
                </c:pt>
                <c:pt idx="145">
                  <c:v>18.7845010023028</c:v>
                </c:pt>
                <c:pt idx="146">
                  <c:v>18.867317214132001</c:v>
                </c:pt>
                <c:pt idx="147">
                  <c:v>18.950986305822401</c:v>
                </c:pt>
                <c:pt idx="148">
                  <c:v>19.0355082773739</c:v>
                </c:pt>
                <c:pt idx="149">
                  <c:v>19.120883128786598</c:v>
                </c:pt>
                <c:pt idx="150">
                  <c:v>19.2071108600603</c:v>
                </c:pt>
                <c:pt idx="151">
                  <c:v>19.294191471195202</c:v>
                </c:pt>
                <c:pt idx="152">
                  <c:v>19.382124962191401</c:v>
                </c:pt>
                <c:pt idx="153">
                  <c:v>19.470911333048701</c:v>
                </c:pt>
                <c:pt idx="154">
                  <c:v>19.5592521154169</c:v>
                </c:pt>
                <c:pt idx="155">
                  <c:v>19.6471896779113</c:v>
                </c:pt>
                <c:pt idx="156">
                  <c:v>19.7356502253404</c:v>
                </c:pt>
                <c:pt idx="157">
                  <c:v>19.824633757704099</c:v>
                </c:pt>
                <c:pt idx="158">
                  <c:v>19.914140275002399</c:v>
                </c:pt>
                <c:pt idx="159">
                  <c:v>20.004169777235401</c:v>
                </c:pt>
                <c:pt idx="160">
                  <c:v>20.094722264403099</c:v>
                </c:pt>
                <c:pt idx="161">
                  <c:v>20.1857977365054</c:v>
                </c:pt>
                <c:pt idx="162">
                  <c:v>20.277396193542501</c:v>
                </c:pt>
                <c:pt idx="163">
                  <c:v>20.3695176355141</c:v>
                </c:pt>
                <c:pt idx="164">
                  <c:v>20.462162062420401</c:v>
                </c:pt>
                <c:pt idx="165">
                  <c:v>20.555329474261399</c:v>
                </c:pt>
                <c:pt idx="166">
                  <c:v>20.649019871037101</c:v>
                </c:pt>
                <c:pt idx="167">
                  <c:v>20.742410663588501</c:v>
                </c:pt>
                <c:pt idx="168">
                  <c:v>20.8328641270923</c:v>
                </c:pt>
                <c:pt idx="169">
                  <c:v>20.9232608110838</c:v>
                </c:pt>
                <c:pt idx="170">
                  <c:v>21.013600715563001</c:v>
                </c:pt>
                <c:pt idx="171">
                  <c:v>21.103883840530099</c:v>
                </c:pt>
                <c:pt idx="172">
                  <c:v>21.194110185984801</c:v>
                </c:pt>
                <c:pt idx="173">
                  <c:v>21.284279751927201</c:v>
                </c:pt>
                <c:pt idx="174">
                  <c:v>21.374392538357299</c:v>
                </c:pt>
                <c:pt idx="175">
                  <c:v>21.4644485452753</c:v>
                </c:pt>
                <c:pt idx="176">
                  <c:v>21.554447772680799</c:v>
                </c:pt>
                <c:pt idx="177">
                  <c:v>21.644390220574302</c:v>
                </c:pt>
                <c:pt idx="178">
                  <c:v>21.734275888955299</c:v>
                </c:pt>
                <c:pt idx="179">
                  <c:v>21.8241047778241</c:v>
                </c:pt>
                <c:pt idx="180">
                  <c:v>21.913876887180699</c:v>
                </c:pt>
                <c:pt idx="181">
                  <c:v>22.003592217024998</c:v>
                </c:pt>
                <c:pt idx="182">
                  <c:v>22.093250767356899</c:v>
                </c:pt>
                <c:pt idx="183">
                  <c:v>22.182852538176501</c:v>
                </c:pt>
                <c:pt idx="184">
                  <c:v>22.272397529484</c:v>
                </c:pt>
                <c:pt idx="185">
                  <c:v>22.361885741279298</c:v>
                </c:pt>
                <c:pt idx="186">
                  <c:v>22.451317173562099</c:v>
                </c:pt>
                <c:pt idx="187">
                  <c:v>22.540691826332701</c:v>
                </c:pt>
                <c:pt idx="188">
                  <c:v>22.630009699591199</c:v>
                </c:pt>
                <c:pt idx="189">
                  <c:v>22.719270793337099</c:v>
                </c:pt>
                <c:pt idx="190">
                  <c:v>22.808475107570999</c:v>
                </c:pt>
                <c:pt idx="191">
                  <c:v>22.8976226422926</c:v>
                </c:pt>
                <c:pt idx="192">
                  <c:v>22.986713397501799</c:v>
                </c:pt>
                <c:pt idx="193">
                  <c:v>23.075747373198801</c:v>
                </c:pt>
                <c:pt idx="194">
                  <c:v>23.162482660356201</c:v>
                </c:pt>
                <c:pt idx="195">
                  <c:v>23.246640748309598</c:v>
                </c:pt>
                <c:pt idx="196">
                  <c:v>23.330410254632</c:v>
                </c:pt>
                <c:pt idx="197">
                  <c:v>23.4137911793234</c:v>
                </c:pt>
                <c:pt idx="198">
                  <c:v>23.496783522383801</c:v>
                </c:pt>
                <c:pt idx="199">
                  <c:v>23.579387283813201</c:v>
                </c:pt>
                <c:pt idx="200">
                  <c:v>23.661602463611501</c:v>
                </c:pt>
                <c:pt idx="201">
                  <c:v>23.743429061778901</c:v>
                </c:pt>
                <c:pt idx="202">
                  <c:v>23.824867078315201</c:v>
                </c:pt>
                <c:pt idx="203">
                  <c:v>23.905916513220699</c:v>
                </c:pt>
                <c:pt idx="204">
                  <c:v>23.986577366495101</c:v>
                </c:pt>
                <c:pt idx="205">
                  <c:v>24.0668496381384</c:v>
                </c:pt>
                <c:pt idx="206">
                  <c:v>24.146733328150798</c:v>
                </c:pt>
                <c:pt idx="207">
                  <c:v>24.2262284365322</c:v>
                </c:pt>
                <c:pt idx="208">
                  <c:v>24.305334963282402</c:v>
                </c:pt>
                <c:pt idx="209">
                  <c:v>24.384052908401799</c:v>
                </c:pt>
                <c:pt idx="210">
                  <c:v>24.462382271890299</c:v>
                </c:pt>
                <c:pt idx="211">
                  <c:v>24.540323053747599</c:v>
                </c:pt>
                <c:pt idx="212">
                  <c:v>24.617875253973899</c:v>
                </c:pt>
                <c:pt idx="213">
                  <c:v>24.695038872569299</c:v>
                </c:pt>
                <c:pt idx="214">
                  <c:v>24.771813909533599</c:v>
                </c:pt>
                <c:pt idx="215">
                  <c:v>24.848200364867001</c:v>
                </c:pt>
                <c:pt idx="216">
                  <c:v>24.9241982385693</c:v>
                </c:pt>
                <c:pt idx="217">
                  <c:v>24.999807530640702</c:v>
                </c:pt>
                <c:pt idx="218">
                  <c:v>25.075028241080901</c:v>
                </c:pt>
                <c:pt idx="219">
                  <c:v>25.149860369890298</c:v>
                </c:pt>
                <c:pt idx="220">
                  <c:v>25.2243039170685</c:v>
                </c:pt>
                <c:pt idx="221">
                  <c:v>25.2947968875065</c:v>
                </c:pt>
                <c:pt idx="222">
                  <c:v>25.363625873851898</c:v>
                </c:pt>
                <c:pt idx="223">
                  <c:v>25.431735863997101</c:v>
                </c:pt>
                <c:pt idx="224">
                  <c:v>25.499126857941999</c:v>
                </c:pt>
                <c:pt idx="225">
                  <c:v>25.5657988556869</c:v>
                </c:pt>
                <c:pt idx="226">
                  <c:v>25.6317518572315</c:v>
                </c:pt>
                <c:pt idx="227">
                  <c:v>25.696985862575701</c:v>
                </c:pt>
                <c:pt idx="228">
                  <c:v>25.7615008717198</c:v>
                </c:pt>
                <c:pt idx="229">
                  <c:v>25.825296884663601</c:v>
                </c:pt>
                <c:pt idx="230">
                  <c:v>25.8883739014071</c:v>
                </c:pt>
                <c:pt idx="231">
                  <c:v>25.950731921950702</c:v>
                </c:pt>
                <c:pt idx="232">
                  <c:v>26.0123709462938</c:v>
                </c:pt>
                <c:pt idx="233">
                  <c:v>26.073290974436802</c:v>
                </c:pt>
                <c:pt idx="234">
                  <c:v>26.133492006379399</c:v>
                </c:pt>
                <c:pt idx="235">
                  <c:v>26.192974042122</c:v>
                </c:pt>
                <c:pt idx="236">
                  <c:v>26.251737081664398</c:v>
                </c:pt>
                <c:pt idx="237">
                  <c:v>26.3097811250063</c:v>
                </c:pt>
                <c:pt idx="238">
                  <c:v>26.367106172148301</c:v>
                </c:pt>
                <c:pt idx="239">
                  <c:v>26.423712223089801</c:v>
                </c:pt>
                <c:pt idx="240">
                  <c:v>26.479599277831198</c:v>
                </c:pt>
                <c:pt idx="241">
                  <c:v>27.555877608657202</c:v>
                </c:pt>
                <c:pt idx="242">
                  <c:v>28.142279452198</c:v>
                </c:pt>
                <c:pt idx="243">
                  <c:v>28.287751033126298</c:v>
                </c:pt>
                <c:pt idx="244">
                  <c:v>28.090521891605199</c:v>
                </c:pt>
                <c:pt idx="245">
                  <c:v>27.680792018166301</c:v>
                </c:pt>
                <c:pt idx="246">
                  <c:v>27.049719531021399</c:v>
                </c:pt>
                <c:pt idx="247">
                  <c:v>26.325686197205101</c:v>
                </c:pt>
                <c:pt idx="248">
                  <c:v>25.455443829752699</c:v>
                </c:pt>
                <c:pt idx="249">
                  <c:v>24.577187912840799</c:v>
                </c:pt>
                <c:pt idx="250">
                  <c:v>23.656373657595299</c:v>
                </c:pt>
                <c:pt idx="251">
                  <c:v>22.742276286244799</c:v>
                </c:pt>
                <c:pt idx="252">
                  <c:v>21.850780897282299</c:v>
                </c:pt>
                <c:pt idx="253">
                  <c:v>20.988824104875601</c:v>
                </c:pt>
                <c:pt idx="254">
                  <c:v>20.187080592884801</c:v>
                </c:pt>
                <c:pt idx="255">
                  <c:v>19.428696296918101</c:v>
                </c:pt>
                <c:pt idx="256">
                  <c:v>18.713671216975499</c:v>
                </c:pt>
                <c:pt idx="257">
                  <c:v>18.041951920904001</c:v>
                </c:pt>
                <c:pt idx="258">
                  <c:v>17.409542567073402</c:v>
                </c:pt>
                <c:pt idx="259">
                  <c:v>16.818996199433499</c:v>
                </c:pt>
                <c:pt idx="260">
                  <c:v>16.2703128179845</c:v>
                </c:pt>
                <c:pt idx="261">
                  <c:v>15.763427157120899</c:v>
                </c:pt>
                <c:pt idx="262">
                  <c:v>15.289501022379801</c:v>
                </c:pt>
                <c:pt idx="263">
                  <c:v>14.8538682961197</c:v>
                </c:pt>
                <c:pt idx="264">
                  <c:v>14.4565289783407</c:v>
                </c:pt>
                <c:pt idx="265">
                  <c:v>14.097448511896699</c:v>
                </c:pt>
                <c:pt idx="266">
                  <c:v>13.7572909435069</c:v>
                </c:pt>
                <c:pt idx="267">
                  <c:v>13.4476823079527</c:v>
                </c:pt>
                <c:pt idx="268">
                  <c:v>13.1686226052341</c:v>
                </c:pt>
                <c:pt idx="269">
                  <c:v>12.920111835351401</c:v>
                </c:pt>
                <c:pt idx="270">
                  <c:v>12.6823607444608</c:v>
                </c:pt>
                <c:pt idx="271">
                  <c:v>11.1956479645572</c:v>
                </c:pt>
                <c:pt idx="272">
                  <c:v>10.8163562865752</c:v>
                </c:pt>
                <c:pt idx="273">
                  <c:v>10.5979320193325</c:v>
                </c:pt>
                <c:pt idx="274">
                  <c:v>10.466663699772401</c:v>
                </c:pt>
                <c:pt idx="275">
                  <c:v>10.3783869084344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952-479B-8921-63F80B3ED2E4}"/>
            </c:ext>
          </c:extLst>
        </c:ser>
        <c:ser>
          <c:idx val="1"/>
          <c:order val="1"/>
          <c:tx>
            <c:strRef>
              <c:f>Uudet!$AB$2</c:f>
              <c:strCache>
                <c:ptCount val="1"/>
                <c:pt idx="0">
                  <c:v>Rapid 340 kg/m3 (0,55)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Uudet!$A$3:$A$278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Uudet!$AB$3:$AB$278</c:f>
              <c:numCache>
                <c:formatCode>General</c:formatCode>
                <c:ptCount val="276"/>
                <c:pt idx="0">
                  <c:v>18.0000636293444</c:v>
                </c:pt>
                <c:pt idx="1">
                  <c:v>17.988321747826799</c:v>
                </c:pt>
                <c:pt idx="2">
                  <c:v>17.9890621231994</c:v>
                </c:pt>
                <c:pt idx="3">
                  <c:v>17.981354289241999</c:v>
                </c:pt>
                <c:pt idx="4">
                  <c:v>17.9709564591837</c:v>
                </c:pt>
                <c:pt idx="5">
                  <c:v>17.949758885618699</c:v>
                </c:pt>
                <c:pt idx="6">
                  <c:v>17.9241426601162</c:v>
                </c:pt>
                <c:pt idx="7">
                  <c:v>17.8985264346137</c:v>
                </c:pt>
                <c:pt idx="8">
                  <c:v>17.872910209111101</c:v>
                </c:pt>
                <c:pt idx="9">
                  <c:v>17.844978416461501</c:v>
                </c:pt>
                <c:pt idx="10">
                  <c:v>17.8138397476372</c:v>
                </c:pt>
                <c:pt idx="11">
                  <c:v>17.782701078813002</c:v>
                </c:pt>
                <c:pt idx="12">
                  <c:v>17.751562409988601</c:v>
                </c:pt>
                <c:pt idx="13">
                  <c:v>17.720144525661201</c:v>
                </c:pt>
                <c:pt idx="14">
                  <c:v>17.6868405866947</c:v>
                </c:pt>
                <c:pt idx="15">
                  <c:v>17.653536647728099</c:v>
                </c:pt>
                <c:pt idx="16">
                  <c:v>17.620232708761499</c:v>
                </c:pt>
                <c:pt idx="17">
                  <c:v>17.586928769795001</c:v>
                </c:pt>
                <c:pt idx="18">
                  <c:v>17.553624830828401</c:v>
                </c:pt>
                <c:pt idx="19">
                  <c:v>17.5203208918619</c:v>
                </c:pt>
                <c:pt idx="20">
                  <c:v>17.4870169528952</c:v>
                </c:pt>
                <c:pt idx="21">
                  <c:v>17.453713013928599</c:v>
                </c:pt>
                <c:pt idx="22">
                  <c:v>17.420555287827</c:v>
                </c:pt>
                <c:pt idx="23">
                  <c:v>17.387518037525499</c:v>
                </c:pt>
                <c:pt idx="24">
                  <c:v>17.354480787223899</c:v>
                </c:pt>
                <c:pt idx="25">
                  <c:v>17.321443536922601</c:v>
                </c:pt>
                <c:pt idx="26">
                  <c:v>17.288406286621001</c:v>
                </c:pt>
                <c:pt idx="27">
                  <c:v>17.2553690363195</c:v>
                </c:pt>
                <c:pt idx="28">
                  <c:v>17.222331786018</c:v>
                </c:pt>
                <c:pt idx="29">
                  <c:v>17.189294535716499</c:v>
                </c:pt>
                <c:pt idx="30">
                  <c:v>17.156257285414899</c:v>
                </c:pt>
                <c:pt idx="31">
                  <c:v>17.1241565864579</c:v>
                </c:pt>
                <c:pt idx="32">
                  <c:v>17.092087293633899</c:v>
                </c:pt>
                <c:pt idx="33">
                  <c:v>17.06001800081</c:v>
                </c:pt>
                <c:pt idx="34">
                  <c:v>17.027948707985999</c:v>
                </c:pt>
                <c:pt idx="35">
                  <c:v>16.995879415162101</c:v>
                </c:pt>
                <c:pt idx="36">
                  <c:v>16.963810122338199</c:v>
                </c:pt>
                <c:pt idx="37">
                  <c:v>16.931740829514201</c:v>
                </c:pt>
                <c:pt idx="38">
                  <c:v>16.8996715366902</c:v>
                </c:pt>
                <c:pt idx="39">
                  <c:v>16.8680002520003</c:v>
                </c:pt>
                <c:pt idx="40">
                  <c:v>16.837118899388901</c:v>
                </c:pt>
                <c:pt idx="41">
                  <c:v>16.806467002681199</c:v>
                </c:pt>
                <c:pt idx="42">
                  <c:v>16.776044561877399</c:v>
                </c:pt>
                <c:pt idx="43">
                  <c:v>16.745851576977302</c:v>
                </c:pt>
                <c:pt idx="44">
                  <c:v>16.7158880479811</c:v>
                </c:pt>
                <c:pt idx="45">
                  <c:v>16.6861539748887</c:v>
                </c:pt>
                <c:pt idx="46">
                  <c:v>16.656649357700299</c:v>
                </c:pt>
                <c:pt idx="47">
                  <c:v>16.627374196415399</c:v>
                </c:pt>
                <c:pt idx="48">
                  <c:v>16.598328491034501</c:v>
                </c:pt>
                <c:pt idx="49">
                  <c:v>16.569512241557302</c:v>
                </c:pt>
                <c:pt idx="50">
                  <c:v>16.540925447984101</c:v>
                </c:pt>
                <c:pt idx="51">
                  <c:v>16.512568110314501</c:v>
                </c:pt>
                <c:pt idx="52">
                  <c:v>16.484440228548898</c:v>
                </c:pt>
                <c:pt idx="53">
                  <c:v>16.456541802686999</c:v>
                </c:pt>
                <c:pt idx="54">
                  <c:v>16.428872832729098</c:v>
                </c:pt>
                <c:pt idx="55">
                  <c:v>16.401433318674901</c:v>
                </c:pt>
                <c:pt idx="56">
                  <c:v>16.3744804800032</c:v>
                </c:pt>
                <c:pt idx="57">
                  <c:v>16.348721164996899</c:v>
                </c:pt>
                <c:pt idx="58">
                  <c:v>16.323322540225501</c:v>
                </c:pt>
                <c:pt idx="59">
                  <c:v>16.2982846056887</c:v>
                </c:pt>
                <c:pt idx="60">
                  <c:v>16.273607361387</c:v>
                </c:pt>
                <c:pt idx="61">
                  <c:v>16.250859605826498</c:v>
                </c:pt>
                <c:pt idx="62">
                  <c:v>16.229202685025399</c:v>
                </c:pt>
                <c:pt idx="63">
                  <c:v>16.208548566532102</c:v>
                </c:pt>
                <c:pt idx="64">
                  <c:v>16.188897250346798</c:v>
                </c:pt>
                <c:pt idx="65">
                  <c:v>16.170461198732799</c:v>
                </c:pt>
                <c:pt idx="66">
                  <c:v>16.153785931123899</c:v>
                </c:pt>
                <c:pt idx="67">
                  <c:v>16.138425976633599</c:v>
                </c:pt>
                <c:pt idx="68">
                  <c:v>16.124913009064901</c:v>
                </c:pt>
                <c:pt idx="69">
                  <c:v>16.113212518835599</c:v>
                </c:pt>
                <c:pt idx="70">
                  <c:v>16.103447345307</c:v>
                </c:pt>
                <c:pt idx="71">
                  <c:v>16.095691805804901</c:v>
                </c:pt>
                <c:pt idx="72">
                  <c:v>16.090043735827599</c:v>
                </c:pt>
                <c:pt idx="73">
                  <c:v>16.086598704236302</c:v>
                </c:pt>
                <c:pt idx="74">
                  <c:v>16.085447821186101</c:v>
                </c:pt>
                <c:pt idx="75">
                  <c:v>16.086684488494001</c:v>
                </c:pt>
                <c:pt idx="76">
                  <c:v>16.090390798306501</c:v>
                </c:pt>
                <c:pt idx="77">
                  <c:v>16.096647221086499</c:v>
                </c:pt>
                <c:pt idx="78">
                  <c:v>16.105531759531999</c:v>
                </c:pt>
                <c:pt idx="79">
                  <c:v>16.1171210758549</c:v>
                </c:pt>
                <c:pt idx="80">
                  <c:v>16.131496907284301</c:v>
                </c:pt>
                <c:pt idx="81">
                  <c:v>16.148713638766299</c:v>
                </c:pt>
                <c:pt idx="82">
                  <c:v>16.168835222380601</c:v>
                </c:pt>
                <c:pt idx="83">
                  <c:v>16.191916692829899</c:v>
                </c:pt>
                <c:pt idx="84">
                  <c:v>16.218011445294501</c:v>
                </c:pt>
                <c:pt idx="85">
                  <c:v>16.247169814050199</c:v>
                </c:pt>
                <c:pt idx="86">
                  <c:v>16.279438269588798</c:v>
                </c:pt>
                <c:pt idx="87">
                  <c:v>16.314859429697002</c:v>
                </c:pt>
                <c:pt idx="88">
                  <c:v>16.3534721231308</c:v>
                </c:pt>
                <c:pt idx="89">
                  <c:v>16.395311476579</c:v>
                </c:pt>
                <c:pt idx="90">
                  <c:v>16.440409014292101</c:v>
                </c:pt>
                <c:pt idx="91">
                  <c:v>16.4887927656249</c:v>
                </c:pt>
                <c:pt idx="92">
                  <c:v>16.540488466419099</c:v>
                </c:pt>
                <c:pt idx="93">
                  <c:v>16.595534099353699</c:v>
                </c:pt>
                <c:pt idx="94">
                  <c:v>16.653926060588201</c:v>
                </c:pt>
                <c:pt idx="95">
                  <c:v>16.715689806828198</c:v>
                </c:pt>
                <c:pt idx="96">
                  <c:v>16.780818835778099</c:v>
                </c:pt>
                <c:pt idx="97">
                  <c:v>16.849342108284699</c:v>
                </c:pt>
                <c:pt idx="98">
                  <c:v>16.921251504608499</c:v>
                </c:pt>
                <c:pt idx="99">
                  <c:v>16.996562169457</c:v>
                </c:pt>
                <c:pt idx="100">
                  <c:v>17.075268991431301</c:v>
                </c:pt>
                <c:pt idx="101">
                  <c:v>17.157373951127401</c:v>
                </c:pt>
                <c:pt idx="102">
                  <c:v>17.242875825768898</c:v>
                </c:pt>
                <c:pt idx="103">
                  <c:v>17.331764255306801</c:v>
                </c:pt>
                <c:pt idx="104">
                  <c:v>17.424040993273401</c:v>
                </c:pt>
                <c:pt idx="105">
                  <c:v>17.519684906643501</c:v>
                </c:pt>
                <c:pt idx="106">
                  <c:v>17.6186998041394</c:v>
                </c:pt>
                <c:pt idx="107">
                  <c:v>17.721055272134699</c:v>
                </c:pt>
                <c:pt idx="108">
                  <c:v>17.826756273382099</c:v>
                </c:pt>
                <c:pt idx="109">
                  <c:v>17.9357645018762</c:v>
                </c:pt>
                <c:pt idx="110">
                  <c:v>18.0480851983999</c:v>
                </c:pt>
                <c:pt idx="111">
                  <c:v>18.163673446160502</c:v>
                </c:pt>
                <c:pt idx="112">
                  <c:v>18.2825339091088</c:v>
                </c:pt>
                <c:pt idx="113">
                  <c:v>18.404616243171699</c:v>
                </c:pt>
                <c:pt idx="114">
                  <c:v>18.529909915037599</c:v>
                </c:pt>
                <c:pt idx="115">
                  <c:v>18.6583140406129</c:v>
                </c:pt>
                <c:pt idx="116">
                  <c:v>18.7898688845032</c:v>
                </c:pt>
                <c:pt idx="117">
                  <c:v>18.9245744467081</c:v>
                </c:pt>
                <c:pt idx="118">
                  <c:v>19.062363937346699</c:v>
                </c:pt>
                <c:pt idx="119">
                  <c:v>19.203130933911599</c:v>
                </c:pt>
                <c:pt idx="120">
                  <c:v>19.346963853056</c:v>
                </c:pt>
                <c:pt idx="121">
                  <c:v>19.4938626947804</c:v>
                </c:pt>
                <c:pt idx="122">
                  <c:v>19.643697168912698</c:v>
                </c:pt>
                <c:pt idx="123">
                  <c:v>19.796334027728701</c:v>
                </c:pt>
                <c:pt idx="124">
                  <c:v>19.951901165235</c:v>
                </c:pt>
                <c:pt idx="125">
                  <c:v>20.1103985814315</c:v>
                </c:pt>
                <c:pt idx="126">
                  <c:v>20.271482979241501</c:v>
                </c:pt>
                <c:pt idx="127">
                  <c:v>20.4349436442137</c:v>
                </c:pt>
                <c:pt idx="128">
                  <c:v>20.601033117084501</c:v>
                </c:pt>
                <c:pt idx="129">
                  <c:v>20.769751397853799</c:v>
                </c:pt>
                <c:pt idx="130">
                  <c:v>20.941098486521799</c:v>
                </c:pt>
                <c:pt idx="131">
                  <c:v>21.115074383088199</c:v>
                </c:pt>
                <c:pt idx="132">
                  <c:v>21.291679087553302</c:v>
                </c:pt>
                <c:pt idx="133">
                  <c:v>21.4709125999169</c:v>
                </c:pt>
                <c:pt idx="134">
                  <c:v>21.651946873480799</c:v>
                </c:pt>
                <c:pt idx="135">
                  <c:v>21.834936685009801</c:v>
                </c:pt>
                <c:pt idx="136">
                  <c:v>22.020260118031501</c:v>
                </c:pt>
                <c:pt idx="137">
                  <c:v>22.207917172545699</c:v>
                </c:pt>
                <c:pt idx="138">
                  <c:v>22.397907848552599</c:v>
                </c:pt>
                <c:pt idx="139">
                  <c:v>22.590232146052301</c:v>
                </c:pt>
                <c:pt idx="140">
                  <c:v>22.784890065044301</c:v>
                </c:pt>
                <c:pt idx="141">
                  <c:v>22.9818816055292</c:v>
                </c:pt>
                <c:pt idx="142">
                  <c:v>23.179523098965301</c:v>
                </c:pt>
                <c:pt idx="143">
                  <c:v>23.3786547139762</c:v>
                </c:pt>
                <c:pt idx="144">
                  <c:v>23.579636935784801</c:v>
                </c:pt>
                <c:pt idx="145">
                  <c:v>23.782469764391099</c:v>
                </c:pt>
                <c:pt idx="146">
                  <c:v>23.9871531997949</c:v>
                </c:pt>
                <c:pt idx="147">
                  <c:v>24.193687241996301</c:v>
                </c:pt>
                <c:pt idx="148">
                  <c:v>24.402071890995501</c:v>
                </c:pt>
                <c:pt idx="149">
                  <c:v>24.612307146792201</c:v>
                </c:pt>
                <c:pt idx="150">
                  <c:v>24.819705660636401</c:v>
                </c:pt>
                <c:pt idx="151">
                  <c:v>25.027622254554998</c:v>
                </c:pt>
                <c:pt idx="152">
                  <c:v>25.2362701348593</c:v>
                </c:pt>
                <c:pt idx="153">
                  <c:v>25.445649301549299</c:v>
                </c:pt>
                <c:pt idx="154">
                  <c:v>25.655759754624999</c:v>
                </c:pt>
                <c:pt idx="155">
                  <c:v>25.866601494086101</c:v>
                </c:pt>
                <c:pt idx="156">
                  <c:v>26.0781745199331</c:v>
                </c:pt>
                <c:pt idx="157">
                  <c:v>26.290478832165601</c:v>
                </c:pt>
                <c:pt idx="158">
                  <c:v>26.503514430783799</c:v>
                </c:pt>
                <c:pt idx="159">
                  <c:v>26.717281315787801</c:v>
                </c:pt>
                <c:pt idx="160">
                  <c:v>26.931779487177401</c:v>
                </c:pt>
                <c:pt idx="161">
                  <c:v>27.147008944952699</c:v>
                </c:pt>
                <c:pt idx="162">
                  <c:v>27.362969689113399</c:v>
                </c:pt>
                <c:pt idx="163">
                  <c:v>27.579661719659899</c:v>
                </c:pt>
                <c:pt idx="164">
                  <c:v>27.797085036592101</c:v>
                </c:pt>
                <c:pt idx="165">
                  <c:v>28.013353697722501</c:v>
                </c:pt>
                <c:pt idx="166">
                  <c:v>28.2238855319358</c:v>
                </c:pt>
                <c:pt idx="167">
                  <c:v>28.434176942258802</c:v>
                </c:pt>
                <c:pt idx="168">
                  <c:v>28.6442279286915</c:v>
                </c:pt>
                <c:pt idx="169">
                  <c:v>28.854038491233801</c:v>
                </c:pt>
                <c:pt idx="170">
                  <c:v>29.063608629886001</c:v>
                </c:pt>
                <c:pt idx="171">
                  <c:v>29.2729383446475</c:v>
                </c:pt>
                <c:pt idx="172">
                  <c:v>29.4820276355189</c:v>
                </c:pt>
                <c:pt idx="173">
                  <c:v>29.690876502499901</c:v>
                </c:pt>
                <c:pt idx="174">
                  <c:v>29.8994849455907</c:v>
                </c:pt>
                <c:pt idx="175">
                  <c:v>30.107852964790901</c:v>
                </c:pt>
                <c:pt idx="176">
                  <c:v>30.3159805601009</c:v>
                </c:pt>
                <c:pt idx="177">
                  <c:v>30.5238677315206</c:v>
                </c:pt>
                <c:pt idx="178">
                  <c:v>30.731514479049899</c:v>
                </c:pt>
                <c:pt idx="179">
                  <c:v>30.938920802689001</c:v>
                </c:pt>
                <c:pt idx="180">
                  <c:v>31.1460867024376</c:v>
                </c:pt>
                <c:pt idx="181">
                  <c:v>31.344236321992899</c:v>
                </c:pt>
                <c:pt idx="182">
                  <c:v>31.532984205779002</c:v>
                </c:pt>
                <c:pt idx="183">
                  <c:v>31.719473856377402</c:v>
                </c:pt>
                <c:pt idx="184">
                  <c:v>31.903705273787899</c:v>
                </c:pt>
                <c:pt idx="185">
                  <c:v>32.085678458010499</c:v>
                </c:pt>
                <c:pt idx="186">
                  <c:v>32.265393409045302</c:v>
                </c:pt>
                <c:pt idx="187">
                  <c:v>32.442850126892203</c:v>
                </c:pt>
                <c:pt idx="188">
                  <c:v>32.618048611551202</c:v>
                </c:pt>
                <c:pt idx="189">
                  <c:v>32.790988863022299</c:v>
                </c:pt>
                <c:pt idx="190">
                  <c:v>32.961670881305601</c:v>
                </c:pt>
                <c:pt idx="191">
                  <c:v>33.1300946664009</c:v>
                </c:pt>
                <c:pt idx="192">
                  <c:v>33.296260218308497</c:v>
                </c:pt>
                <c:pt idx="193">
                  <c:v>33.460167537028099</c:v>
                </c:pt>
                <c:pt idx="194">
                  <c:v>33.621816622559798</c:v>
                </c:pt>
                <c:pt idx="195">
                  <c:v>33.781207474903702</c:v>
                </c:pt>
                <c:pt idx="196">
                  <c:v>33.938340094059903</c:v>
                </c:pt>
                <c:pt idx="197">
                  <c:v>34.093214480028102</c:v>
                </c:pt>
                <c:pt idx="198">
                  <c:v>34.2458306328082</c:v>
                </c:pt>
                <c:pt idx="199">
                  <c:v>34.396188552400801</c:v>
                </c:pt>
                <c:pt idx="200">
                  <c:v>34.544288238805301</c:v>
                </c:pt>
                <c:pt idx="201">
                  <c:v>34.690129692021998</c:v>
                </c:pt>
                <c:pt idx="202">
                  <c:v>34.8337129120508</c:v>
                </c:pt>
                <c:pt idx="203">
                  <c:v>34.975037898891699</c:v>
                </c:pt>
                <c:pt idx="204">
                  <c:v>35.114104652544697</c:v>
                </c:pt>
                <c:pt idx="205">
                  <c:v>35.250913173009998</c:v>
                </c:pt>
                <c:pt idx="206">
                  <c:v>35.385463460287198</c:v>
                </c:pt>
                <c:pt idx="207">
                  <c:v>35.517755514376802</c:v>
                </c:pt>
                <c:pt idx="208">
                  <c:v>35.647789335278297</c:v>
                </c:pt>
                <c:pt idx="209">
                  <c:v>35.775564922991997</c:v>
                </c:pt>
                <c:pt idx="210">
                  <c:v>35.901082277517901</c:v>
                </c:pt>
                <c:pt idx="211">
                  <c:v>36.024341398855803</c:v>
                </c:pt>
                <c:pt idx="212">
                  <c:v>36.144989424831401</c:v>
                </c:pt>
                <c:pt idx="213">
                  <c:v>36.260682553116702</c:v>
                </c:pt>
                <c:pt idx="214">
                  <c:v>36.373930677651799</c:v>
                </c:pt>
                <c:pt idx="215">
                  <c:v>36.4847337984367</c:v>
                </c:pt>
                <c:pt idx="216">
                  <c:v>36.593091915471398</c:v>
                </c:pt>
                <c:pt idx="217">
                  <c:v>36.699005028755899</c:v>
                </c:pt>
                <c:pt idx="218">
                  <c:v>36.802473138290303</c:v>
                </c:pt>
                <c:pt idx="219">
                  <c:v>36.903496244074503</c:v>
                </c:pt>
                <c:pt idx="220">
                  <c:v>37.0020743461085</c:v>
                </c:pt>
                <c:pt idx="221">
                  <c:v>37.0982074443925</c:v>
                </c:pt>
                <c:pt idx="222">
                  <c:v>37.191895538926097</c:v>
                </c:pt>
                <c:pt idx="223">
                  <c:v>37.283138629709804</c:v>
                </c:pt>
                <c:pt idx="224">
                  <c:v>37.3719367167431</c:v>
                </c:pt>
                <c:pt idx="225">
                  <c:v>37.4582898000263</c:v>
                </c:pt>
                <c:pt idx="226">
                  <c:v>37.542197879559197</c:v>
                </c:pt>
                <c:pt idx="227">
                  <c:v>37.623660955341997</c:v>
                </c:pt>
                <c:pt idx="228">
                  <c:v>37.7026790273747</c:v>
                </c:pt>
                <c:pt idx="229">
                  <c:v>37.779252095657398</c:v>
                </c:pt>
                <c:pt idx="230">
                  <c:v>37.853380160189602</c:v>
                </c:pt>
                <c:pt idx="231">
                  <c:v>37.925063220971801</c:v>
                </c:pt>
                <c:pt idx="232">
                  <c:v>37.994301278003697</c:v>
                </c:pt>
                <c:pt idx="233">
                  <c:v>38.061094331285602</c:v>
                </c:pt>
                <c:pt idx="234">
                  <c:v>38.125442380817198</c:v>
                </c:pt>
                <c:pt idx="235">
                  <c:v>38.187345426598696</c:v>
                </c:pt>
                <c:pt idx="236">
                  <c:v>38.246803468629899</c:v>
                </c:pt>
                <c:pt idx="237">
                  <c:v>38.303816506911097</c:v>
                </c:pt>
                <c:pt idx="238">
                  <c:v>38.358384541442</c:v>
                </c:pt>
                <c:pt idx="239">
                  <c:v>38.410507572222798</c:v>
                </c:pt>
                <c:pt idx="240">
                  <c:v>38.460185599253499</c:v>
                </c:pt>
                <c:pt idx="241">
                  <c:v>39.0877372308898</c:v>
                </c:pt>
                <c:pt idx="242">
                  <c:v>38.7051892640986</c:v>
                </c:pt>
                <c:pt idx="243">
                  <c:v>37.6340350325355</c:v>
                </c:pt>
                <c:pt idx="244">
                  <c:v>36.167232962004903</c:v>
                </c:pt>
                <c:pt idx="245">
                  <c:v>34.498179152065902</c:v>
                </c:pt>
                <c:pt idx="246">
                  <c:v>32.763075090168897</c:v>
                </c:pt>
                <c:pt idx="247">
                  <c:v>31.081665137105801</c:v>
                </c:pt>
                <c:pt idx="248">
                  <c:v>29.414468625775701</c:v>
                </c:pt>
                <c:pt idx="249">
                  <c:v>27.837108014287001</c:v>
                </c:pt>
                <c:pt idx="250">
                  <c:v>26.315611915801899</c:v>
                </c:pt>
                <c:pt idx="251">
                  <c:v>24.871319338310101</c:v>
                </c:pt>
                <c:pt idx="252">
                  <c:v>23.541400480012101</c:v>
                </c:pt>
                <c:pt idx="253">
                  <c:v>22.303644674751901</c:v>
                </c:pt>
                <c:pt idx="254">
                  <c:v>21.162554477817402</c:v>
                </c:pt>
                <c:pt idx="255">
                  <c:v>20.117997195158999</c:v>
                </c:pt>
                <c:pt idx="256">
                  <c:v>19.166800481290299</c:v>
                </c:pt>
                <c:pt idx="257">
                  <c:v>18.2929582680013</c:v>
                </c:pt>
                <c:pt idx="258">
                  <c:v>17.504284876583299</c:v>
                </c:pt>
                <c:pt idx="259">
                  <c:v>16.788488412926199</c:v>
                </c:pt>
                <c:pt idx="260">
                  <c:v>16.136102873258501</c:v>
                </c:pt>
                <c:pt idx="261">
                  <c:v>15.554371201845401</c:v>
                </c:pt>
                <c:pt idx="262">
                  <c:v>15.006698383503799</c:v>
                </c:pt>
                <c:pt idx="263">
                  <c:v>14.504841900986801</c:v>
                </c:pt>
                <c:pt idx="264">
                  <c:v>14.051118938435099</c:v>
                </c:pt>
                <c:pt idx="265">
                  <c:v>13.645529495848599</c:v>
                </c:pt>
                <c:pt idx="266">
                  <c:v>13.2880735732275</c:v>
                </c:pt>
                <c:pt idx="267">
                  <c:v>12.953394901035299</c:v>
                </c:pt>
                <c:pt idx="268">
                  <c:v>12.644520733175099</c:v>
                </c:pt>
                <c:pt idx="269">
                  <c:v>12.3712343228033</c:v>
                </c:pt>
                <c:pt idx="270">
                  <c:v>12.133535669920001</c:v>
                </c:pt>
                <c:pt idx="271">
                  <c:v>10.7851649447555</c:v>
                </c:pt>
                <c:pt idx="272">
                  <c:v>10.5041416002212</c:v>
                </c:pt>
                <c:pt idx="273">
                  <c:v>10.3422171568781</c:v>
                </c:pt>
                <c:pt idx="274">
                  <c:v>10.2474300699681</c:v>
                </c:pt>
                <c:pt idx="275">
                  <c:v>10.1953190120717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952-479B-8921-63F80B3ED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13352"/>
        <c:axId val="967417288"/>
      </c:scatterChart>
      <c:valAx>
        <c:axId val="967413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7288"/>
        <c:crosses val="autoZero"/>
        <c:crossBetween val="midCat"/>
      </c:valAx>
      <c:valAx>
        <c:axId val="96741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Lämpötila</a:t>
                </a:r>
                <a:r>
                  <a:rPr lang="fi-FI" baseline="0"/>
                  <a:t> C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13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Lujuudenkehitys</a:t>
            </a:r>
            <a:r>
              <a:rPr lang="fi-FI" baseline="0"/>
              <a:t> (-10 C)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Taul2!$C$4</c:f>
              <c:strCache>
                <c:ptCount val="1"/>
                <c:pt idx="0">
                  <c:v>Plus 310 kg/m3 0,60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Taul3!$F$6:$F$281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8.8946725006110202E-19</c:v>
                </c:pt>
                <c:pt idx="37">
                  <c:v>2.0151584520457597E-18</c:v>
                </c:pt>
                <c:pt idx="38">
                  <c:v>3.35085640848947E-18</c:v>
                </c:pt>
                <c:pt idx="39">
                  <c:v>4.8965611193922102E-18</c:v>
                </c:pt>
                <c:pt idx="40">
                  <c:v>6.652272584754E-18</c:v>
                </c:pt>
                <c:pt idx="41">
                  <c:v>8.6179908045748313E-18</c:v>
                </c:pt>
                <c:pt idx="42">
                  <c:v>1.0793715778854699E-17</c:v>
                </c:pt>
                <c:pt idx="43">
                  <c:v>1.31794475075936E-17</c:v>
                </c:pt>
                <c:pt idx="44">
                  <c:v>1.57751859907915E-17</c:v>
                </c:pt>
                <c:pt idx="45">
                  <c:v>1.8580931228448499E-17</c:v>
                </c:pt>
                <c:pt idx="46">
                  <c:v>2.1596683220564501E-17</c:v>
                </c:pt>
                <c:pt idx="47">
                  <c:v>2.4822441967139601E-17</c:v>
                </c:pt>
                <c:pt idx="48">
                  <c:v>2.8258207468173701E-17</c:v>
                </c:pt>
                <c:pt idx="49">
                  <c:v>3.1903979723666804E-17</c:v>
                </c:pt>
                <c:pt idx="50">
                  <c:v>3.5759758733618996E-17</c:v>
                </c:pt>
                <c:pt idx="51">
                  <c:v>8.1359992289337393E-6</c:v>
                </c:pt>
                <c:pt idx="52">
                  <c:v>3.03720120728185E-5</c:v>
                </c:pt>
                <c:pt idx="53">
                  <c:v>5.51689337187335E-5</c:v>
                </c:pt>
                <c:pt idx="54">
                  <c:v>8.2526764166678709E-5</c:v>
                </c:pt>
                <c:pt idx="55">
                  <c:v>1.3911975417200601E-4</c:v>
                </c:pt>
                <c:pt idx="56">
                  <c:v>2.6664363674493E-4</c:v>
                </c:pt>
                <c:pt idx="57">
                  <c:v>5.3984847039952792E-4</c:v>
                </c:pt>
                <c:pt idx="58">
                  <c:v>1.03877167707056E-3</c:v>
                </c:pt>
                <c:pt idx="59">
                  <c:v>1.8414378051126599E-3</c:v>
                </c:pt>
                <c:pt idx="60">
                  <c:v>3.0335503451128401E-3</c:v>
                </c:pt>
                <c:pt idx="61">
                  <c:v>4.6881805064082497E-3</c:v>
                </c:pt>
                <c:pt idx="62">
                  <c:v>6.8740345416861597E-3</c:v>
                </c:pt>
                <c:pt idx="63">
                  <c:v>9.6494312360899202E-3</c:v>
                </c:pt>
                <c:pt idx="64">
                  <c:v>1.30605875880761E-2</c:v>
                </c:pt>
                <c:pt idx="65">
                  <c:v>1.7146689898882399E-2</c:v>
                </c:pt>
                <c:pt idx="66">
                  <c:v>2.1936877583557099E-2</c:v>
                </c:pt>
                <c:pt idx="67">
                  <c:v>2.7454713062181103E-2</c:v>
                </c:pt>
                <c:pt idx="68">
                  <c:v>3.3712727925993995E-2</c:v>
                </c:pt>
                <c:pt idx="69">
                  <c:v>4.0715788095584002E-2</c:v>
                </c:pt>
                <c:pt idx="70">
                  <c:v>4.8467095155308199E-2</c:v>
                </c:pt>
                <c:pt idx="71">
                  <c:v>5.6964118097226304E-2</c:v>
                </c:pt>
                <c:pt idx="72">
                  <c:v>6.6200627443933097E-2</c:v>
                </c:pt>
                <c:pt idx="73">
                  <c:v>7.6161291210143298E-2</c:v>
                </c:pt>
                <c:pt idx="74">
                  <c:v>8.6834707373541195E-2</c:v>
                </c:pt>
                <c:pt idx="75">
                  <c:v>9.82159342222194E-2</c:v>
                </c:pt>
                <c:pt idx="76">
                  <c:v>0.110271900700726</c:v>
                </c:pt>
                <c:pt idx="77">
                  <c:v>0.12301857987648901</c:v>
                </c:pt>
                <c:pt idx="78">
                  <c:v>0.13635815899457299</c:v>
                </c:pt>
                <c:pt idx="79">
                  <c:v>0.15030057590710699</c:v>
                </c:pt>
                <c:pt idx="80">
                  <c:v>0.16486041734606799</c:v>
                </c:pt>
                <c:pt idx="81">
                  <c:v>0.180037683311455</c:v>
                </c:pt>
                <c:pt idx="82">
                  <c:v>0.19583237380326801</c:v>
                </c:pt>
                <c:pt idx="83">
                  <c:v>0.21206960493747298</c:v>
                </c:pt>
                <c:pt idx="84">
                  <c:v>0.228859720124299</c:v>
                </c:pt>
                <c:pt idx="85">
                  <c:v>0.24620587930283599</c:v>
                </c:pt>
                <c:pt idx="86">
                  <c:v>0.26410808247308504</c:v>
                </c:pt>
                <c:pt idx="87">
                  <c:v>0.28253833458197097</c:v>
                </c:pt>
                <c:pt idx="88">
                  <c:v>0.30129731181027297</c:v>
                </c:pt>
                <c:pt idx="89">
                  <c:v>0.32052880551448998</c:v>
                </c:pt>
                <c:pt idx="90">
                  <c:v>0.34023281569462199</c:v>
                </c:pt>
                <c:pt idx="91">
                  <c:v>0.36040934235066796</c:v>
                </c:pt>
                <c:pt idx="92">
                  <c:v>0.381000610011963</c:v>
                </c:pt>
                <c:pt idx="93">
                  <c:v>0.40187340508740699</c:v>
                </c:pt>
                <c:pt idx="94">
                  <c:v>0.42314128341363799</c:v>
                </c:pt>
                <c:pt idx="95">
                  <c:v>0.44480424499065302</c:v>
                </c:pt>
                <c:pt idx="96">
                  <c:v>0.46686228981845501</c:v>
                </c:pt>
                <c:pt idx="97">
                  <c:v>0.48923555683081199</c:v>
                </c:pt>
                <c:pt idx="98">
                  <c:v>0.51185606123805694</c:v>
                </c:pt>
                <c:pt idx="99">
                  <c:v>0.53480405242423901</c:v>
                </c:pt>
                <c:pt idx="100">
                  <c:v>0.55807953038935898</c:v>
                </c:pt>
                <c:pt idx="101">
                  <c:v>0.58168249513341697</c:v>
                </c:pt>
                <c:pt idx="102">
                  <c:v>0.60551921226509597</c:v>
                </c:pt>
                <c:pt idx="103">
                  <c:v>0.62957583320501698</c:v>
                </c:pt>
                <c:pt idx="104">
                  <c:v>0.65390282329350391</c:v>
                </c:pt>
                <c:pt idx="105">
                  <c:v>0.678500182530556</c:v>
                </c:pt>
                <c:pt idx="106">
                  <c:v>0.70336791091617501</c:v>
                </c:pt>
                <c:pt idx="107">
                  <c:v>0.72833908062493502</c:v>
                </c:pt>
                <c:pt idx="108">
                  <c:v>0.75345842694464193</c:v>
                </c:pt>
                <c:pt idx="109">
                  <c:v>0.77876958986745293</c:v>
                </c:pt>
                <c:pt idx="110">
                  <c:v>0.80427256939337</c:v>
                </c:pt>
                <c:pt idx="111">
                  <c:v>0.82996736552239003</c:v>
                </c:pt>
                <c:pt idx="112">
                  <c:v>0.85585397825451692</c:v>
                </c:pt>
                <c:pt idx="113">
                  <c:v>0.881932407589748</c:v>
                </c:pt>
                <c:pt idx="114">
                  <c:v>0.90820265352808305</c:v>
                </c:pt>
                <c:pt idx="115">
                  <c:v>0.93466471606952395</c:v>
                </c:pt>
                <c:pt idx="116">
                  <c:v>0.96130545798529299</c:v>
                </c:pt>
                <c:pt idx="117">
                  <c:v>0.98794457039174799</c:v>
                </c:pt>
                <c:pt idx="118">
                  <c:v>1.0147373462470199</c:v>
                </c:pt>
                <c:pt idx="119">
                  <c:v>1.0416837855511198</c:v>
                </c:pt>
                <c:pt idx="120">
                  <c:v>1.0687838883040501</c:v>
                </c:pt>
                <c:pt idx="121">
                  <c:v>1.0960376545057999</c:v>
                </c:pt>
                <c:pt idx="122">
                  <c:v>1.1234450841563701</c:v>
                </c:pt>
                <c:pt idx="123">
                  <c:v>1.15100617725576</c:v>
                </c:pt>
                <c:pt idx="124">
                  <c:v>1.1787209338039799</c:v>
                </c:pt>
                <c:pt idx="125">
                  <c:v>1.2065893538010199</c:v>
                </c:pt>
                <c:pt idx="126">
                  <c:v>1.2345255066715801</c:v>
                </c:pt>
                <c:pt idx="127">
                  <c:v>1.2624457873782999</c:v>
                </c:pt>
                <c:pt idx="128">
                  <c:v>1.29047512075759</c:v>
                </c:pt>
                <c:pt idx="129">
                  <c:v>1.31861350680945</c:v>
                </c:pt>
                <c:pt idx="130">
                  <c:v>1.34686094553389</c:v>
                </c:pt>
                <c:pt idx="131">
                  <c:v>1.37521743693089</c:v>
                </c:pt>
                <c:pt idx="132">
                  <c:v>1.4036829810004701</c:v>
                </c:pt>
                <c:pt idx="133">
                  <c:v>1.4322575777426299</c:v>
                </c:pt>
                <c:pt idx="134">
                  <c:v>1.4609412271573599</c:v>
                </c:pt>
                <c:pt idx="135">
                  <c:v>1.4897339292446501</c:v>
                </c:pt>
                <c:pt idx="136">
                  <c:v>1.51852075603089</c:v>
                </c:pt>
                <c:pt idx="137">
                  <c:v>1.5473390785250201</c:v>
                </c:pt>
                <c:pt idx="138">
                  <c:v>1.57623457759106</c:v>
                </c:pt>
                <c:pt idx="139">
                  <c:v>1.6052072532289998</c:v>
                </c:pt>
                <c:pt idx="140">
                  <c:v>1.6342571054388499</c:v>
                </c:pt>
                <c:pt idx="141">
                  <c:v>1.6633841342205999</c:v>
                </c:pt>
                <c:pt idx="142">
                  <c:v>1.69258833957426</c:v>
                </c:pt>
                <c:pt idx="143">
                  <c:v>1.72186972149983</c:v>
                </c:pt>
                <c:pt idx="144">
                  <c:v>1.7512282799972998</c:v>
                </c:pt>
                <c:pt idx="145">
                  <c:v>1.7806628746786599</c:v>
                </c:pt>
                <c:pt idx="146">
                  <c:v>1.8099821254486701</c:v>
                </c:pt>
                <c:pt idx="147">
                  <c:v>1.8393423579574699</c:v>
                </c:pt>
                <c:pt idx="148">
                  <c:v>1.8687435722050498</c:v>
                </c:pt>
                <c:pt idx="149">
                  <c:v>1.89818576819143</c:v>
                </c:pt>
                <c:pt idx="150">
                  <c:v>1.9276689459165901</c:v>
                </c:pt>
                <c:pt idx="151">
                  <c:v>1.95719310538054</c:v>
                </c:pt>
                <c:pt idx="152">
                  <c:v>1.9867582465832798</c:v>
                </c:pt>
                <c:pt idx="153">
                  <c:v>2.0163643695248101</c:v>
                </c:pt>
                <c:pt idx="154">
                  <c:v>2.0460114742051201</c:v>
                </c:pt>
                <c:pt idx="155">
                  <c:v>2.0756995606242201</c:v>
                </c:pt>
                <c:pt idx="156">
                  <c:v>2.1054286287821098</c:v>
                </c:pt>
                <c:pt idx="157">
                  <c:v>2.13519867867879</c:v>
                </c:pt>
                <c:pt idx="158">
                  <c:v>2.16500971031425</c:v>
                </c:pt>
                <c:pt idx="159">
                  <c:v>2.19486172368851</c:v>
                </c:pt>
                <c:pt idx="160">
                  <c:v>2.2247547188015502</c:v>
                </c:pt>
                <c:pt idx="161">
                  <c:v>2.25468869565338</c:v>
                </c:pt>
                <c:pt idx="162">
                  <c:v>2.2846636542439898</c:v>
                </c:pt>
                <c:pt idx="163">
                  <c:v>2.3146795945733998</c:v>
                </c:pt>
                <c:pt idx="164">
                  <c:v>2.3447365166415897</c:v>
                </c:pt>
                <c:pt idx="165">
                  <c:v>2.3747528930277202</c:v>
                </c:pt>
                <c:pt idx="166">
                  <c:v>2.4047519243708297</c:v>
                </c:pt>
                <c:pt idx="167">
                  <c:v>2.43477901010582</c:v>
                </c:pt>
                <c:pt idx="168">
                  <c:v>2.4648341502327002</c:v>
                </c:pt>
                <c:pt idx="169">
                  <c:v>2.4949173447514599</c:v>
                </c:pt>
                <c:pt idx="170">
                  <c:v>2.5250285936621197</c:v>
                </c:pt>
                <c:pt idx="171">
                  <c:v>2.5551678969646501</c:v>
                </c:pt>
                <c:pt idx="172">
                  <c:v>2.58533525465907</c:v>
                </c:pt>
                <c:pt idx="173">
                  <c:v>2.6155306667453697</c:v>
                </c:pt>
                <c:pt idx="174">
                  <c:v>2.6457541332235701</c:v>
                </c:pt>
                <c:pt idx="175">
                  <c:v>2.6760056540936401</c:v>
                </c:pt>
                <c:pt idx="176">
                  <c:v>2.7062852293556001</c:v>
                </c:pt>
                <c:pt idx="177">
                  <c:v>2.7365928590094497</c:v>
                </c:pt>
                <c:pt idx="178">
                  <c:v>2.76692854305518</c:v>
                </c:pt>
                <c:pt idx="179">
                  <c:v>2.7972922814927901</c:v>
                </c:pt>
                <c:pt idx="180">
                  <c:v>2.8276840743222897</c:v>
                </c:pt>
                <c:pt idx="181">
                  <c:v>2.8581039215436803</c:v>
                </c:pt>
                <c:pt idx="182">
                  <c:v>2.8885518231569502</c:v>
                </c:pt>
                <c:pt idx="183">
                  <c:v>2.9190277791621098</c:v>
                </c:pt>
                <c:pt idx="184">
                  <c:v>2.94949316061712</c:v>
                </c:pt>
                <c:pt idx="185">
                  <c:v>2.9798636838256303</c:v>
                </c:pt>
                <c:pt idx="186">
                  <c:v>3.01024679169607</c:v>
                </c:pt>
                <c:pt idx="187">
                  <c:v>3.0406424842284498</c:v>
                </c:pt>
                <c:pt idx="188">
                  <c:v>3.0710507614227702</c:v>
                </c:pt>
                <c:pt idx="189">
                  <c:v>3.10147162327902</c:v>
                </c:pt>
                <c:pt idx="190">
                  <c:v>3.13190506979721</c:v>
                </c:pt>
                <c:pt idx="191">
                  <c:v>3.1623511009773302</c:v>
                </c:pt>
                <c:pt idx="192">
                  <c:v>3.1928097168193901</c:v>
                </c:pt>
                <c:pt idx="193">
                  <c:v>3.2232809173233798</c:v>
                </c:pt>
                <c:pt idx="194">
                  <c:v>3.2537647024893102</c:v>
                </c:pt>
                <c:pt idx="195">
                  <c:v>3.2842610723171699</c:v>
                </c:pt>
                <c:pt idx="196">
                  <c:v>3.3147700268069702</c:v>
                </c:pt>
                <c:pt idx="197">
                  <c:v>3.3452915659587004</c:v>
                </c:pt>
                <c:pt idx="198">
                  <c:v>3.37582568977238</c:v>
                </c:pt>
                <c:pt idx="199">
                  <c:v>3.4063723982479801</c:v>
                </c:pt>
                <c:pt idx="200">
                  <c:v>3.4369316913855203</c:v>
                </c:pt>
                <c:pt idx="201">
                  <c:v>3.4675035691849998</c:v>
                </c:pt>
                <c:pt idx="202">
                  <c:v>3.49808803164641</c:v>
                </c:pt>
                <c:pt idx="203">
                  <c:v>3.5286850787697603</c:v>
                </c:pt>
                <c:pt idx="204">
                  <c:v>3.5591004257057404</c:v>
                </c:pt>
                <c:pt idx="205">
                  <c:v>3.5894809391604001</c:v>
                </c:pt>
                <c:pt idx="206">
                  <c:v>3.6198521960877903</c:v>
                </c:pt>
                <c:pt idx="207">
                  <c:v>3.65021419648791</c:v>
                </c:pt>
                <c:pt idx="208">
                  <c:v>3.6805669403607597</c:v>
                </c:pt>
                <c:pt idx="209">
                  <c:v>3.7109104277063398</c:v>
                </c:pt>
                <c:pt idx="210">
                  <c:v>3.7412446585246397</c:v>
                </c:pt>
                <c:pt idx="211">
                  <c:v>3.7715696328156798</c:v>
                </c:pt>
                <c:pt idx="212">
                  <c:v>3.8018853505794401</c:v>
                </c:pt>
                <c:pt idx="213">
                  <c:v>3.8321918118159397</c:v>
                </c:pt>
                <c:pt idx="214">
                  <c:v>3.86248901652516</c:v>
                </c:pt>
                <c:pt idx="215">
                  <c:v>3.8927769647071102</c:v>
                </c:pt>
                <c:pt idx="216">
                  <c:v>3.92305565636179</c:v>
                </c:pt>
                <c:pt idx="217">
                  <c:v>3.9533250914892002</c:v>
                </c:pt>
                <c:pt idx="218">
                  <c:v>3.9835852700893399</c:v>
                </c:pt>
                <c:pt idx="219">
                  <c:v>4.0138361921621994</c:v>
                </c:pt>
                <c:pt idx="220">
                  <c:v>4.0440778577077996</c:v>
                </c:pt>
                <c:pt idx="221">
                  <c:v>4.07431026672612</c:v>
                </c:pt>
                <c:pt idx="222">
                  <c:v>4.1045334192171801</c:v>
                </c:pt>
                <c:pt idx="223">
                  <c:v>4.1347473151809604</c:v>
                </c:pt>
                <c:pt idx="224">
                  <c:v>4.1649519546174698</c:v>
                </c:pt>
                <c:pt idx="225">
                  <c:v>4.1951473375267101</c:v>
                </c:pt>
                <c:pt idx="226">
                  <c:v>4.2253334639086795</c:v>
                </c:pt>
                <c:pt idx="227">
                  <c:v>4.2555103337633797</c:v>
                </c:pt>
                <c:pt idx="228">
                  <c:v>4.28567794709081</c:v>
                </c:pt>
                <c:pt idx="229">
                  <c:v>4.3158363038909693</c:v>
                </c:pt>
                <c:pt idx="230">
                  <c:v>4.3459854041638497</c:v>
                </c:pt>
                <c:pt idx="231">
                  <c:v>4.3761252479094601</c:v>
                </c:pt>
                <c:pt idx="232">
                  <c:v>4.4062558351278103</c:v>
                </c:pt>
                <c:pt idx="233">
                  <c:v>4.4363771658188806</c:v>
                </c:pt>
                <c:pt idx="234">
                  <c:v>4.4664892399826801</c:v>
                </c:pt>
                <c:pt idx="235">
                  <c:v>4.4965920576192104</c:v>
                </c:pt>
                <c:pt idx="236">
                  <c:v>4.5266856187284699</c:v>
                </c:pt>
                <c:pt idx="237">
                  <c:v>4.5567699233104593</c:v>
                </c:pt>
                <c:pt idx="238">
                  <c:v>4.5868449713651795</c:v>
                </c:pt>
                <c:pt idx="239">
                  <c:v>4.61691076289262</c:v>
                </c:pt>
                <c:pt idx="240">
                  <c:v>4.6469672978927994</c:v>
                </c:pt>
                <c:pt idx="241">
                  <c:v>5.3583020107739596</c:v>
                </c:pt>
                <c:pt idx="242">
                  <c:v>6.0553601893375202</c:v>
                </c:pt>
                <c:pt idx="243">
                  <c:v>6.7302698620914096</c:v>
                </c:pt>
                <c:pt idx="244">
                  <c:v>7.3806526960058001</c:v>
                </c:pt>
                <c:pt idx="245">
                  <c:v>8.0037530740259992</c:v>
                </c:pt>
                <c:pt idx="246">
                  <c:v>8.5957599694336704</c:v>
                </c:pt>
                <c:pt idx="247">
                  <c:v>9.1572537389653004</c:v>
                </c:pt>
                <c:pt idx="248">
                  <c:v>9.6870464296747087</c:v>
                </c:pt>
                <c:pt idx="249">
                  <c:v>10.1855633666766</c:v>
                </c:pt>
                <c:pt idx="250">
                  <c:v>10.653660145922899</c:v>
                </c:pt>
                <c:pt idx="251">
                  <c:v>11.094586708789</c:v>
                </c:pt>
                <c:pt idx="252">
                  <c:v>11.506349919196401</c:v>
                </c:pt>
                <c:pt idx="253">
                  <c:v>11.8889781187019</c:v>
                </c:pt>
                <c:pt idx="254">
                  <c:v>12.2505539901387</c:v>
                </c:pt>
                <c:pt idx="255">
                  <c:v>12.5868072200443</c:v>
                </c:pt>
                <c:pt idx="256">
                  <c:v>12.8977378084187</c:v>
                </c:pt>
                <c:pt idx="257">
                  <c:v>13.1905368074636</c:v>
                </c:pt>
                <c:pt idx="258">
                  <c:v>13.4642103246546</c:v>
                </c:pt>
                <c:pt idx="259">
                  <c:v>13.7171939708584</c:v>
                </c:pt>
                <c:pt idx="260">
                  <c:v>13.954101434381901</c:v>
                </c:pt>
                <c:pt idx="261">
                  <c:v>14.1776180056527</c:v>
                </c:pt>
                <c:pt idx="262">
                  <c:v>14.384922222840599</c:v>
                </c:pt>
                <c:pt idx="263">
                  <c:v>14.5781473644572</c:v>
                </c:pt>
                <c:pt idx="264">
                  <c:v>14.762268462463799</c:v>
                </c:pt>
                <c:pt idx="265">
                  <c:v>14.9339784349702</c:v>
                </c:pt>
                <c:pt idx="266">
                  <c:v>15.0898713680924</c:v>
                </c:pt>
                <c:pt idx="267">
                  <c:v>15.184896278343899</c:v>
                </c:pt>
                <c:pt idx="268">
                  <c:v>15.243956079059201</c:v>
                </c:pt>
                <c:pt idx="269">
                  <c:v>15.267050770238301</c:v>
                </c:pt>
                <c:pt idx="270">
                  <c:v>15.2962144372776</c:v>
                </c:pt>
                <c:pt idx="271">
                  <c:v>15.3598433272977</c:v>
                </c:pt>
                <c:pt idx="272">
                  <c:v>15.3666867103454</c:v>
                </c:pt>
                <c:pt idx="273">
                  <c:v>15.3698299789337</c:v>
                </c:pt>
                <c:pt idx="274">
                  <c:v>15.370831388699699</c:v>
                </c:pt>
                <c:pt idx="275">
                  <c:v>15.3712588274054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7DE-4EAC-A6CC-C99A698FF137}"/>
            </c:ext>
          </c:extLst>
        </c:ser>
        <c:ser>
          <c:idx val="1"/>
          <c:order val="1"/>
          <c:tx>
            <c:strRef>
              <c:f>Taul2!$R$4</c:f>
              <c:strCache>
                <c:ptCount val="1"/>
                <c:pt idx="0">
                  <c:v>Plus 370 kg/m3 0,50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Taul3!$U$6:$U$281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1.68341427319002E-7</c:v>
                </c:pt>
                <c:pt idx="42">
                  <c:v>3.4652179903492801E-6</c:v>
                </c:pt>
                <c:pt idx="43">
                  <c:v>8.85342375900865E-6</c:v>
                </c:pt>
                <c:pt idx="44">
                  <c:v>3.6758422966095799E-5</c:v>
                </c:pt>
                <c:pt idx="45">
                  <c:v>2.0756998602410701E-4</c:v>
                </c:pt>
                <c:pt idx="46">
                  <c:v>7.41049483147299E-4</c:v>
                </c:pt>
                <c:pt idx="47">
                  <c:v>1.9554653318942599E-3</c:v>
                </c:pt>
                <c:pt idx="48">
                  <c:v>4.1868628472354306E-3</c:v>
                </c:pt>
                <c:pt idx="49">
                  <c:v>7.7404849257532498E-3</c:v>
                </c:pt>
                <c:pt idx="50">
                  <c:v>1.2870341625697499E-2</c:v>
                </c:pt>
                <c:pt idx="51">
                  <c:v>1.9772358166095801E-2</c:v>
                </c:pt>
                <c:pt idx="52">
                  <c:v>2.8590110217853397E-2</c:v>
                </c:pt>
                <c:pt idx="53">
                  <c:v>3.9411641398699598E-2</c:v>
                </c:pt>
                <c:pt idx="54">
                  <c:v>5.2279668651048002E-2</c:v>
                </c:pt>
                <c:pt idx="55">
                  <c:v>6.720847113406471E-2</c:v>
                </c:pt>
                <c:pt idx="56">
                  <c:v>8.4178283509234897E-2</c:v>
                </c:pt>
                <c:pt idx="57">
                  <c:v>0.10315414059261599</c:v>
                </c:pt>
                <c:pt idx="58">
                  <c:v>0.12409281208546699</c:v>
                </c:pt>
                <c:pt idx="59">
                  <c:v>0.14693198779476299</c:v>
                </c:pt>
                <c:pt idx="60">
                  <c:v>0.171511685455257</c:v>
                </c:pt>
                <c:pt idx="61">
                  <c:v>0.19785077111948299</c:v>
                </c:pt>
                <c:pt idx="62">
                  <c:v>0.22584588600615499</c:v>
                </c:pt>
                <c:pt idx="63">
                  <c:v>0.25540531101099601</c:v>
                </c:pt>
                <c:pt idx="64">
                  <c:v>0.28658297379313802</c:v>
                </c:pt>
                <c:pt idx="65">
                  <c:v>0.31906349765935804</c:v>
                </c:pt>
                <c:pt idx="66">
                  <c:v>0.35298398690934102</c:v>
                </c:pt>
                <c:pt idx="67">
                  <c:v>0.38818787677459304</c:v>
                </c:pt>
                <c:pt idx="68">
                  <c:v>0.424562999331421</c:v>
                </c:pt>
                <c:pt idx="69">
                  <c:v>0.462176614332791</c:v>
                </c:pt>
                <c:pt idx="70">
                  <c:v>0.50074747722244095</c:v>
                </c:pt>
                <c:pt idx="71">
                  <c:v>0.54040024532208697</c:v>
                </c:pt>
                <c:pt idx="72">
                  <c:v>0.580892437474547</c:v>
                </c:pt>
                <c:pt idx="73">
                  <c:v>0.62208694443818302</c:v>
                </c:pt>
                <c:pt idx="74">
                  <c:v>0.66409670253262398</c:v>
                </c:pt>
                <c:pt idx="75">
                  <c:v>0.70692171175787</c:v>
                </c:pt>
                <c:pt idx="76">
                  <c:v>0.75056197211391895</c:v>
                </c:pt>
                <c:pt idx="77">
                  <c:v>0.79475073985608791</c:v>
                </c:pt>
                <c:pt idx="78">
                  <c:v>0.83947191244857799</c:v>
                </c:pt>
                <c:pt idx="79">
                  <c:v>0.88485605599027195</c:v>
                </c:pt>
                <c:pt idx="80">
                  <c:v>0.930903170481168</c:v>
                </c:pt>
                <c:pt idx="81">
                  <c:v>0.97761325592126802</c:v>
                </c:pt>
                <c:pt idx="82">
                  <c:v>1.0246384220359701</c:v>
                </c:pt>
                <c:pt idx="83">
                  <c:v>1.0719931975734001</c:v>
                </c:pt>
                <c:pt idx="84">
                  <c:v>1.1198239921553901</c:v>
                </c:pt>
                <c:pt idx="85">
                  <c:v>1.1681308057819499</c:v>
                </c:pt>
                <c:pt idx="86">
                  <c:v>1.2169136384530801</c:v>
                </c:pt>
                <c:pt idx="87">
                  <c:v>1.2658839819481602</c:v>
                </c:pt>
                <c:pt idx="88">
                  <c:v>1.31508041739431</c:v>
                </c:pt>
                <c:pt idx="89">
                  <c:v>1.3646065149367501</c:v>
                </c:pt>
                <c:pt idx="90">
                  <c:v>1.41446227457547</c:v>
                </c:pt>
                <c:pt idx="91">
                  <c:v>1.46464769631049</c:v>
                </c:pt>
                <c:pt idx="92">
                  <c:v>1.51493337257113</c:v>
                </c:pt>
                <c:pt idx="93">
                  <c:v>1.56536908008336</c:v>
                </c:pt>
                <c:pt idx="94">
                  <c:v>1.6160243108200001</c:v>
                </c:pt>
                <c:pt idx="95">
                  <c:v>1.66689906478104</c:v>
                </c:pt>
                <c:pt idx="96">
                  <c:v>1.7179933419664901</c:v>
                </c:pt>
                <c:pt idx="97">
                  <c:v>1.7690234932372702</c:v>
                </c:pt>
                <c:pt idx="98">
                  <c:v>1.8200725460299301</c:v>
                </c:pt>
                <c:pt idx="99">
                  <c:v>1.8712119406519299</c:v>
                </c:pt>
                <c:pt idx="100">
                  <c:v>1.92244167710326</c:v>
                </c:pt>
                <c:pt idx="101">
                  <c:v>1.97376175538392</c:v>
                </c:pt>
                <c:pt idx="102">
                  <c:v>2.02517217549393</c:v>
                </c:pt>
                <c:pt idx="103">
                  <c:v>2.0766729374332602</c:v>
                </c:pt>
                <c:pt idx="104">
                  <c:v>2.12826404120193</c:v>
                </c:pt>
                <c:pt idx="105">
                  <c:v>2.1799454867999399</c:v>
                </c:pt>
                <c:pt idx="106">
                  <c:v>2.2317172742272802</c:v>
                </c:pt>
                <c:pt idx="107">
                  <c:v>2.2833697500927301</c:v>
                </c:pt>
                <c:pt idx="108">
                  <c:v>2.3350286977509698</c:v>
                </c:pt>
                <c:pt idx="109">
                  <c:v>2.38673140473432</c:v>
                </c:pt>
                <c:pt idx="110">
                  <c:v>2.4384778710427599</c:v>
                </c:pt>
                <c:pt idx="111">
                  <c:v>2.49026809667631</c:v>
                </c:pt>
                <c:pt idx="112">
                  <c:v>2.54210208163496</c:v>
                </c:pt>
                <c:pt idx="113">
                  <c:v>2.5939798259187201</c:v>
                </c:pt>
                <c:pt idx="114">
                  <c:v>2.6459013295275802</c:v>
                </c:pt>
                <c:pt idx="115">
                  <c:v>2.6978665924615397</c:v>
                </c:pt>
                <c:pt idx="116">
                  <c:v>2.7498756147206098</c:v>
                </c:pt>
                <c:pt idx="117">
                  <c:v>2.8016897673653403</c:v>
                </c:pt>
                <c:pt idx="118">
                  <c:v>2.8534765682083001</c:v>
                </c:pt>
                <c:pt idx="119">
                  <c:v>2.9052585111882596</c:v>
                </c:pt>
                <c:pt idx="120">
                  <c:v>2.9570355963052402</c:v>
                </c:pt>
                <c:pt idx="121">
                  <c:v>3.0088078235592102</c:v>
                </c:pt>
                <c:pt idx="122">
                  <c:v>3.0605751929501999</c:v>
                </c:pt>
                <c:pt idx="123">
                  <c:v>3.1123377044781799</c:v>
                </c:pt>
                <c:pt idx="124">
                  <c:v>3.1640953581431699</c:v>
                </c:pt>
                <c:pt idx="125">
                  <c:v>3.2158481539451698</c:v>
                </c:pt>
                <c:pt idx="126">
                  <c:v>3.26759609188418</c:v>
                </c:pt>
                <c:pt idx="127">
                  <c:v>3.3191387273356403</c:v>
                </c:pt>
                <c:pt idx="128">
                  <c:v>3.3706343123876099</c:v>
                </c:pt>
                <c:pt idx="129">
                  <c:v>3.4220873679513697</c:v>
                </c:pt>
                <c:pt idx="130">
                  <c:v>3.4734978940269299</c:v>
                </c:pt>
                <c:pt idx="131">
                  <c:v>3.5248658906142598</c:v>
                </c:pt>
                <c:pt idx="132">
                  <c:v>3.5761913577133901</c:v>
                </c:pt>
                <c:pt idx="133">
                  <c:v>3.6274742953243102</c:v>
                </c:pt>
                <c:pt idx="134">
                  <c:v>3.67871470344702</c:v>
                </c:pt>
                <c:pt idx="135">
                  <c:v>3.72991258208152</c:v>
                </c:pt>
                <c:pt idx="136">
                  <c:v>3.7810679312278102</c:v>
                </c:pt>
                <c:pt idx="137">
                  <c:v>3.8321807508858901</c:v>
                </c:pt>
                <c:pt idx="138">
                  <c:v>3.8832510410557597</c:v>
                </c:pt>
                <c:pt idx="139">
                  <c:v>3.93427880173742</c:v>
                </c:pt>
                <c:pt idx="140">
                  <c:v>3.9852640329308797</c:v>
                </c:pt>
                <c:pt idx="141">
                  <c:v>4.0362067346361101</c:v>
                </c:pt>
                <c:pt idx="142">
                  <c:v>4.0871069068531396</c:v>
                </c:pt>
                <c:pt idx="143">
                  <c:v>4.1379645495819704</c:v>
                </c:pt>
                <c:pt idx="144">
                  <c:v>4.1887796628225802</c:v>
                </c:pt>
                <c:pt idx="145">
                  <c:v>4.2395522465749806</c:v>
                </c:pt>
                <c:pt idx="146">
                  <c:v>4.2902233309687201</c:v>
                </c:pt>
                <c:pt idx="147">
                  <c:v>4.3404238606611205</c:v>
                </c:pt>
                <c:pt idx="148">
                  <c:v>4.3906243903535298</c:v>
                </c:pt>
                <c:pt idx="149">
                  <c:v>4.4408249200459196</c:v>
                </c:pt>
                <c:pt idx="150">
                  <c:v>4.4910254497383306</c:v>
                </c:pt>
                <c:pt idx="151">
                  <c:v>4.5412259794307301</c:v>
                </c:pt>
                <c:pt idx="152">
                  <c:v>4.5914265091231297</c:v>
                </c:pt>
                <c:pt idx="153">
                  <c:v>4.6416270388155301</c:v>
                </c:pt>
                <c:pt idx="154">
                  <c:v>4.6918275685079394</c:v>
                </c:pt>
                <c:pt idx="155">
                  <c:v>4.7420280982003398</c:v>
                </c:pt>
                <c:pt idx="156">
                  <c:v>4.7922286278927402</c:v>
                </c:pt>
                <c:pt idx="157">
                  <c:v>4.8424291575851495</c:v>
                </c:pt>
                <c:pt idx="158">
                  <c:v>4.8926296872775499</c:v>
                </c:pt>
                <c:pt idx="159">
                  <c:v>4.9428302169699503</c:v>
                </c:pt>
                <c:pt idx="160">
                  <c:v>4.9930307466623507</c:v>
                </c:pt>
                <c:pt idx="161">
                  <c:v>5.0432312763547493</c:v>
                </c:pt>
                <c:pt idx="162">
                  <c:v>5.0934318060471497</c:v>
                </c:pt>
                <c:pt idx="163">
                  <c:v>5.1436323357395608</c:v>
                </c:pt>
                <c:pt idx="164">
                  <c:v>5.1938328654319594</c:v>
                </c:pt>
                <c:pt idx="165">
                  <c:v>5.2440333951243598</c:v>
                </c:pt>
                <c:pt idx="166">
                  <c:v>5.2942339248167603</c:v>
                </c:pt>
                <c:pt idx="167">
                  <c:v>5.3444344545091598</c:v>
                </c:pt>
                <c:pt idx="168">
                  <c:v>5.3946349842015699</c:v>
                </c:pt>
                <c:pt idx="169">
                  <c:v>5.4448355138939704</c:v>
                </c:pt>
                <c:pt idx="170">
                  <c:v>5.4950360435863699</c:v>
                </c:pt>
                <c:pt idx="171">
                  <c:v>5.54491590835464</c:v>
                </c:pt>
                <c:pt idx="172">
                  <c:v>5.5943512762172602</c:v>
                </c:pt>
                <c:pt idx="173">
                  <c:v>5.6437866440798796</c:v>
                </c:pt>
                <c:pt idx="174">
                  <c:v>5.6932220119424999</c:v>
                </c:pt>
                <c:pt idx="175">
                  <c:v>5.7426573798051201</c:v>
                </c:pt>
                <c:pt idx="176">
                  <c:v>5.7920927476677404</c:v>
                </c:pt>
                <c:pt idx="177">
                  <c:v>5.8415281155303598</c:v>
                </c:pt>
                <c:pt idx="178">
                  <c:v>5.89096348339298</c:v>
                </c:pt>
                <c:pt idx="179">
                  <c:v>5.9403988512555905</c:v>
                </c:pt>
                <c:pt idx="180">
                  <c:v>5.9898342191182099</c:v>
                </c:pt>
                <c:pt idx="181">
                  <c:v>6.0392695869808302</c:v>
                </c:pt>
                <c:pt idx="182">
                  <c:v>6.0887049548434504</c:v>
                </c:pt>
                <c:pt idx="183">
                  <c:v>6.1381403227060698</c:v>
                </c:pt>
                <c:pt idx="184">
                  <c:v>6.1875756905686901</c:v>
                </c:pt>
                <c:pt idx="185">
                  <c:v>6.2370110584313094</c:v>
                </c:pt>
                <c:pt idx="186">
                  <c:v>6.2864464262939297</c:v>
                </c:pt>
                <c:pt idx="187">
                  <c:v>6.3358817941565508</c:v>
                </c:pt>
                <c:pt idx="188">
                  <c:v>6.3853171620191702</c:v>
                </c:pt>
                <c:pt idx="189">
                  <c:v>6.4347525298817905</c:v>
                </c:pt>
                <c:pt idx="190">
                  <c:v>6.4841878977444098</c:v>
                </c:pt>
                <c:pt idx="191">
                  <c:v>6.5336232656070301</c:v>
                </c:pt>
                <c:pt idx="192">
                  <c:v>6.5830586334696495</c:v>
                </c:pt>
                <c:pt idx="193">
                  <c:v>6.6324940013322697</c:v>
                </c:pt>
                <c:pt idx="194">
                  <c:v>6.68192936919489</c:v>
                </c:pt>
                <c:pt idx="195">
                  <c:v>6.7313647370574996</c:v>
                </c:pt>
                <c:pt idx="196">
                  <c:v>6.78006364392514</c:v>
                </c:pt>
                <c:pt idx="197">
                  <c:v>6.8284799665856397</c:v>
                </c:pt>
                <c:pt idx="198">
                  <c:v>6.8768962892461403</c:v>
                </c:pt>
                <c:pt idx="199">
                  <c:v>6.9253126119066497</c:v>
                </c:pt>
                <c:pt idx="200">
                  <c:v>6.9737289345671405</c:v>
                </c:pt>
                <c:pt idx="201">
                  <c:v>7.0221452572276393</c:v>
                </c:pt>
                <c:pt idx="202">
                  <c:v>7.0705615798881398</c:v>
                </c:pt>
                <c:pt idx="203">
                  <c:v>7.1189779025486404</c:v>
                </c:pt>
                <c:pt idx="204">
                  <c:v>7.16739422520914</c:v>
                </c:pt>
                <c:pt idx="205">
                  <c:v>7.2158105478696406</c:v>
                </c:pt>
                <c:pt idx="206">
                  <c:v>7.2642268705301394</c:v>
                </c:pt>
                <c:pt idx="207">
                  <c:v>7.3126431931906399</c:v>
                </c:pt>
                <c:pt idx="208">
                  <c:v>7.3610595158511396</c:v>
                </c:pt>
                <c:pt idx="209">
                  <c:v>7.4094758385116402</c:v>
                </c:pt>
                <c:pt idx="210">
                  <c:v>7.4578921611721407</c:v>
                </c:pt>
                <c:pt idx="211">
                  <c:v>7.5063084838326395</c:v>
                </c:pt>
                <c:pt idx="212">
                  <c:v>7.55472480649314</c:v>
                </c:pt>
                <c:pt idx="213">
                  <c:v>7.6031411291536397</c:v>
                </c:pt>
                <c:pt idx="214">
                  <c:v>7.6515574518141403</c:v>
                </c:pt>
                <c:pt idx="215">
                  <c:v>7.6999737744746408</c:v>
                </c:pt>
                <c:pt idx="216">
                  <c:v>7.7483900971351396</c:v>
                </c:pt>
                <c:pt idx="217">
                  <c:v>7.7968064197956402</c:v>
                </c:pt>
                <c:pt idx="218">
                  <c:v>7.8452227424561398</c:v>
                </c:pt>
                <c:pt idx="219">
                  <c:v>7.8936390651166404</c:v>
                </c:pt>
                <c:pt idx="220">
                  <c:v>7.9420393626471801</c:v>
                </c:pt>
                <c:pt idx="221">
                  <c:v>7.9898213832052205</c:v>
                </c:pt>
                <c:pt idx="222">
                  <c:v>8.0375541356864701</c:v>
                </c:pt>
                <c:pt idx="223">
                  <c:v>8.0852376200909504</c:v>
                </c:pt>
                <c:pt idx="224">
                  <c:v>8.1328718364186408</c:v>
                </c:pt>
                <c:pt idx="225">
                  <c:v>8.1804567846695608</c:v>
                </c:pt>
                <c:pt idx="226">
                  <c:v>8.2279924648436999</c:v>
                </c:pt>
                <c:pt idx="227">
                  <c:v>8.2754788769410599</c:v>
                </c:pt>
                <c:pt idx="228">
                  <c:v>8.3229160209616495</c:v>
                </c:pt>
                <c:pt idx="229">
                  <c:v>8.37030389690546</c:v>
                </c:pt>
                <c:pt idx="230">
                  <c:v>8.4176425047725001</c:v>
                </c:pt>
                <c:pt idx="231">
                  <c:v>8.4649318445627397</c:v>
                </c:pt>
                <c:pt idx="232">
                  <c:v>8.5121719162762108</c:v>
                </c:pt>
                <c:pt idx="233">
                  <c:v>8.5593627199129116</c:v>
                </c:pt>
                <c:pt idx="234">
                  <c:v>8.6065042554728208</c:v>
                </c:pt>
                <c:pt idx="235">
                  <c:v>8.6535965229559597</c:v>
                </c:pt>
                <c:pt idx="236">
                  <c:v>8.7006395223623194</c:v>
                </c:pt>
                <c:pt idx="237">
                  <c:v>8.7476332536918999</c:v>
                </c:pt>
                <c:pt idx="238">
                  <c:v>8.7945777169446995</c:v>
                </c:pt>
                <c:pt idx="239">
                  <c:v>8.8414729121207305</c:v>
                </c:pt>
                <c:pt idx="240">
                  <c:v>8.8883188392199699</c:v>
                </c:pt>
                <c:pt idx="241">
                  <c:v>9.9978406665684094</c:v>
                </c:pt>
                <c:pt idx="242">
                  <c:v>11.0665749027728</c:v>
                </c:pt>
                <c:pt idx="243">
                  <c:v>12.0933399874875</c:v>
                </c:pt>
                <c:pt idx="244">
                  <c:v>13.071926632918601</c:v>
                </c:pt>
                <c:pt idx="245">
                  <c:v>14.0001734725821</c:v>
                </c:pt>
                <c:pt idx="246">
                  <c:v>14.876353509486901</c:v>
                </c:pt>
                <c:pt idx="247">
                  <c:v>15.698768781809001</c:v>
                </c:pt>
                <c:pt idx="248">
                  <c:v>16.4683461668833</c:v>
                </c:pt>
                <c:pt idx="249">
                  <c:v>17.1848679182857</c:v>
                </c:pt>
                <c:pt idx="250">
                  <c:v>17.850339729125601</c:v>
                </c:pt>
                <c:pt idx="251">
                  <c:v>18.466496090539799</c:v>
                </c:pt>
                <c:pt idx="252">
                  <c:v>19.038509768641799</c:v>
                </c:pt>
                <c:pt idx="253">
                  <c:v>19.5741006642461</c:v>
                </c:pt>
                <c:pt idx="254">
                  <c:v>20.069333160820801</c:v>
                </c:pt>
                <c:pt idx="255">
                  <c:v>20.524207258365799</c:v>
                </c:pt>
                <c:pt idx="256">
                  <c:v>20.944669222902601</c:v>
                </c:pt>
                <c:pt idx="257">
                  <c:v>21.3397960253536</c:v>
                </c:pt>
                <c:pt idx="258">
                  <c:v>21.701725641296402</c:v>
                </c:pt>
                <c:pt idx="259">
                  <c:v>22.0304580707311</c:v>
                </c:pt>
                <c:pt idx="260">
                  <c:v>22.331077202758301</c:v>
                </c:pt>
                <c:pt idx="261">
                  <c:v>22.619163255918</c:v>
                </c:pt>
                <c:pt idx="262">
                  <c:v>22.883208132507498</c:v>
                </c:pt>
                <c:pt idx="263">
                  <c:v>23.1232118325267</c:v>
                </c:pt>
                <c:pt idx="264">
                  <c:v>23.3413514016035</c:v>
                </c:pt>
                <c:pt idx="265">
                  <c:v>23.553262097239099</c:v>
                </c:pt>
                <c:pt idx="266">
                  <c:v>23.748545849720003</c:v>
                </c:pt>
                <c:pt idx="267">
                  <c:v>23.927202659046003</c:v>
                </c:pt>
                <c:pt idx="268">
                  <c:v>24.088601641091802</c:v>
                </c:pt>
                <c:pt idx="269">
                  <c:v>24.198215760933</c:v>
                </c:pt>
                <c:pt idx="270">
                  <c:v>24.277331381604299</c:v>
                </c:pt>
                <c:pt idx="271">
                  <c:v>24.4588451470959</c:v>
                </c:pt>
                <c:pt idx="272">
                  <c:v>24.469654498999901</c:v>
                </c:pt>
                <c:pt idx="273">
                  <c:v>24.476644282783401</c:v>
                </c:pt>
                <c:pt idx="274">
                  <c:v>24.480150285323301</c:v>
                </c:pt>
                <c:pt idx="275">
                  <c:v>24.481299309397102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7DE-4EAC-A6CC-C99A698FF137}"/>
            </c:ext>
          </c:extLst>
        </c:ser>
        <c:ser>
          <c:idx val="2"/>
          <c:order val="2"/>
          <c:tx>
            <c:strRef>
              <c:f>Taul2!$AG$4</c:f>
              <c:strCache>
                <c:ptCount val="1"/>
                <c:pt idx="0">
                  <c:v>Plus 430 kg/m3 0,40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Taul3!$AJ$6:$AJ$281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3.0592669386534497E-8</c:v>
                </c:pt>
                <c:pt idx="31">
                  <c:v>6.8525514214269198E-8</c:v>
                </c:pt>
                <c:pt idx="32">
                  <c:v>1.0645835904200301E-7</c:v>
                </c:pt>
                <c:pt idx="33">
                  <c:v>1.4439120386973799E-7</c:v>
                </c:pt>
                <c:pt idx="34">
                  <c:v>2.0610447537650599E-5</c:v>
                </c:pt>
                <c:pt idx="35">
                  <c:v>3.84766654545029E-4</c:v>
                </c:pt>
                <c:pt idx="36">
                  <c:v>2.24599390631757E-3</c:v>
                </c:pt>
                <c:pt idx="37">
                  <c:v>7.2861006039237003E-3</c:v>
                </c:pt>
                <c:pt idx="38">
                  <c:v>1.70164749275185E-2</c:v>
                </c:pt>
                <c:pt idx="39">
                  <c:v>3.2524492981619101E-2</c:v>
                </c:pt>
                <c:pt idx="40">
                  <c:v>5.4418175773479002E-2</c:v>
                </c:pt>
                <c:pt idx="41">
                  <c:v>8.2957608289031301E-2</c:v>
                </c:pt>
                <c:pt idx="42">
                  <c:v>0.11813273652463001</c:v>
                </c:pt>
                <c:pt idx="43">
                  <c:v>0.159766817243955</c:v>
                </c:pt>
                <c:pt idx="44">
                  <c:v>0.20751631783480898</c:v>
                </c:pt>
                <c:pt idx="45">
                  <c:v>0.26100222930103301</c:v>
                </c:pt>
                <c:pt idx="46">
                  <c:v>0.319886413705193</c:v>
                </c:pt>
                <c:pt idx="47">
                  <c:v>0.383300878024319</c:v>
                </c:pt>
                <c:pt idx="48">
                  <c:v>0.45134872926481096</c:v>
                </c:pt>
                <c:pt idx="49">
                  <c:v>0.52344452325685498</c:v>
                </c:pt>
                <c:pt idx="50">
                  <c:v>0.59932701574922398</c:v>
                </c:pt>
                <c:pt idx="51">
                  <c:v>0.679010182000097</c:v>
                </c:pt>
                <c:pt idx="52">
                  <c:v>0.76139217257778502</c:v>
                </c:pt>
                <c:pt idx="53">
                  <c:v>0.84699082133788195</c:v>
                </c:pt>
                <c:pt idx="54">
                  <c:v>0.93490927737115803</c:v>
                </c:pt>
                <c:pt idx="55">
                  <c:v>1.0251710599499499</c:v>
                </c:pt>
                <c:pt idx="56">
                  <c:v>1.11763317232578</c:v>
                </c:pt>
                <c:pt idx="57">
                  <c:v>1.21167121039362</c:v>
                </c:pt>
                <c:pt idx="58">
                  <c:v>1.3076211419130899</c:v>
                </c:pt>
                <c:pt idx="59">
                  <c:v>1.40469688410057</c:v>
                </c:pt>
                <c:pt idx="60">
                  <c:v>1.50316578052397</c:v>
                </c:pt>
                <c:pt idx="61">
                  <c:v>1.6025411314612799</c:v>
                </c:pt>
                <c:pt idx="62">
                  <c:v>1.7023829741712</c:v>
                </c:pt>
                <c:pt idx="63">
                  <c:v>1.80299055420749</c:v>
                </c:pt>
                <c:pt idx="64">
                  <c:v>1.9043638715701598</c:v>
                </c:pt>
                <c:pt idx="65">
                  <c:v>2.0065029262592002</c:v>
                </c:pt>
                <c:pt idx="66">
                  <c:v>2.1088229858473198</c:v>
                </c:pt>
                <c:pt idx="67">
                  <c:v>2.2113933984366798</c:v>
                </c:pt>
                <c:pt idx="68">
                  <c:v>2.3144250834961397</c:v>
                </c:pt>
                <c:pt idx="69">
                  <c:v>2.4179180410257097</c:v>
                </c:pt>
                <c:pt idx="70">
                  <c:v>2.52187227102538</c:v>
                </c:pt>
                <c:pt idx="71">
                  <c:v>2.6254377161257998</c:v>
                </c:pt>
                <c:pt idx="72">
                  <c:v>2.7289982219683404</c:v>
                </c:pt>
                <c:pt idx="73">
                  <c:v>2.8326713493778102</c:v>
                </c:pt>
                <c:pt idx="74">
                  <c:v>2.9364570983541998</c:v>
                </c:pt>
                <c:pt idx="75">
                  <c:v>3.0403449740753499</c:v>
                </c:pt>
                <c:pt idx="76">
                  <c:v>3.1436653408469799</c:v>
                </c:pt>
                <c:pt idx="77">
                  <c:v>3.24686321165753</c:v>
                </c:pt>
                <c:pt idx="78">
                  <c:v>3.3499385865070002</c:v>
                </c:pt>
                <c:pt idx="79">
                  <c:v>3.45289146539537</c:v>
                </c:pt>
                <c:pt idx="80">
                  <c:v>3.5556211286244404</c:v>
                </c:pt>
                <c:pt idx="81">
                  <c:v>3.6576394673531398</c:v>
                </c:pt>
                <c:pt idx="82">
                  <c:v>3.7593128323844898</c:v>
                </c:pt>
                <c:pt idx="83">
                  <c:v>3.8606412237184804</c:v>
                </c:pt>
                <c:pt idx="84">
                  <c:v>3.9616246413551099</c:v>
                </c:pt>
                <c:pt idx="85">
                  <c:v>4.0622630852943802</c:v>
                </c:pt>
                <c:pt idx="86">
                  <c:v>4.1625565555362902</c:v>
                </c:pt>
                <c:pt idx="87">
                  <c:v>4.2625050520808401</c:v>
                </c:pt>
                <c:pt idx="88">
                  <c:v>4.3621085749280306</c:v>
                </c:pt>
                <c:pt idx="89">
                  <c:v>4.4613671240778601</c:v>
                </c:pt>
                <c:pt idx="90">
                  <c:v>4.5601816510177704</c:v>
                </c:pt>
                <c:pt idx="91">
                  <c:v>4.6585249109895903</c:v>
                </c:pt>
                <c:pt idx="92">
                  <c:v>4.7564846276223296</c:v>
                </c:pt>
                <c:pt idx="93">
                  <c:v>4.85406080091599</c:v>
                </c:pt>
                <c:pt idx="94">
                  <c:v>4.9512534308705902</c:v>
                </c:pt>
                <c:pt idx="95">
                  <c:v>5.0480625174861</c:v>
                </c:pt>
                <c:pt idx="96">
                  <c:v>5.1444880607625407</c:v>
                </c:pt>
                <c:pt idx="97">
                  <c:v>5.2405300606998999</c:v>
                </c:pt>
                <c:pt idx="98">
                  <c:v>5.33618851729819</c:v>
                </c:pt>
                <c:pt idx="99">
                  <c:v>5.4314634305574101</c:v>
                </c:pt>
                <c:pt idx="100">
                  <c:v>5.5262963252370199</c:v>
                </c:pt>
                <c:pt idx="101">
                  <c:v>5.6207212947494201</c:v>
                </c:pt>
                <c:pt idx="102">
                  <c:v>5.7147492843812797</c:v>
                </c:pt>
                <c:pt idx="103">
                  <c:v>5.8083802941326095</c:v>
                </c:pt>
                <c:pt idx="104">
                  <c:v>5.9016143240033898</c:v>
                </c:pt>
                <c:pt idx="105">
                  <c:v>5.9944513739936296</c:v>
                </c:pt>
                <c:pt idx="106">
                  <c:v>6.0868914441033395</c:v>
                </c:pt>
                <c:pt idx="107">
                  <c:v>6.1789345343325</c:v>
                </c:pt>
                <c:pt idx="108">
                  <c:v>6.2705806446811296</c:v>
                </c:pt>
                <c:pt idx="109">
                  <c:v>6.3618297751492108</c:v>
                </c:pt>
                <c:pt idx="110">
                  <c:v>6.4526819257367594</c:v>
                </c:pt>
                <c:pt idx="111">
                  <c:v>6.5431370964437701</c:v>
                </c:pt>
                <c:pt idx="112">
                  <c:v>6.6331952872702393</c:v>
                </c:pt>
                <c:pt idx="113">
                  <c:v>6.72285649821616</c:v>
                </c:pt>
                <c:pt idx="114">
                  <c:v>6.81212072928155</c:v>
                </c:pt>
                <c:pt idx="115">
                  <c:v>6.9009879804664003</c:v>
                </c:pt>
                <c:pt idx="116">
                  <c:v>6.9894582517707198</c:v>
                </c:pt>
                <c:pt idx="117">
                  <c:v>7.0775315431944801</c:v>
                </c:pt>
                <c:pt idx="118">
                  <c:v>7.1652078547377203</c:v>
                </c:pt>
                <c:pt idx="119">
                  <c:v>7.2527722144145397</c:v>
                </c:pt>
                <c:pt idx="120">
                  <c:v>7.3402969444268695</c:v>
                </c:pt>
                <c:pt idx="121">
                  <c:v>7.4274849966412804</c:v>
                </c:pt>
                <c:pt idx="122">
                  <c:v>7.5143363710577802</c:v>
                </c:pt>
                <c:pt idx="123">
                  <c:v>7.6008510676763699</c:v>
                </c:pt>
                <c:pt idx="124">
                  <c:v>7.6870290864970405</c:v>
                </c:pt>
                <c:pt idx="125">
                  <c:v>7.7728704275198002</c:v>
                </c:pt>
                <c:pt idx="126">
                  <c:v>7.8583750907446497</c:v>
                </c:pt>
                <c:pt idx="127">
                  <c:v>7.9435430761715899</c:v>
                </c:pt>
                <c:pt idx="128">
                  <c:v>8.0283743838006103</c:v>
                </c:pt>
                <c:pt idx="129">
                  <c:v>8.1128690136317196</c:v>
                </c:pt>
                <c:pt idx="130">
                  <c:v>8.1970269656649108</c:v>
                </c:pt>
                <c:pt idx="131">
                  <c:v>8.2808482399001999</c:v>
                </c:pt>
                <c:pt idx="132">
                  <c:v>8.3643328363375709</c:v>
                </c:pt>
                <c:pt idx="133">
                  <c:v>8.4474807549770308</c:v>
                </c:pt>
                <c:pt idx="134">
                  <c:v>8.5302919958185708</c:v>
                </c:pt>
                <c:pt idx="135">
                  <c:v>8.6127665588621998</c:v>
                </c:pt>
                <c:pt idx="136">
                  <c:v>8.6949044441079195</c:v>
                </c:pt>
                <c:pt idx="137">
                  <c:v>8.77670565155573</c:v>
                </c:pt>
                <c:pt idx="138">
                  <c:v>8.8582615096633308</c:v>
                </c:pt>
                <c:pt idx="139">
                  <c:v>8.9401626981136708</c:v>
                </c:pt>
                <c:pt idx="140">
                  <c:v>9.021802283901069</c:v>
                </c:pt>
                <c:pt idx="141">
                  <c:v>9.1031802670255395</c:v>
                </c:pt>
                <c:pt idx="142">
                  <c:v>9.1842966474870593</c:v>
                </c:pt>
                <c:pt idx="143">
                  <c:v>9.2651514252856497</c:v>
                </c:pt>
                <c:pt idx="144">
                  <c:v>9.3457446004213089</c:v>
                </c:pt>
                <c:pt idx="145">
                  <c:v>9.4260761728940192</c:v>
                </c:pt>
                <c:pt idx="146">
                  <c:v>9.5061461427038001</c:v>
                </c:pt>
                <c:pt idx="147">
                  <c:v>9.5859545098506302</c:v>
                </c:pt>
                <c:pt idx="148">
                  <c:v>9.6655012743345399</c:v>
                </c:pt>
                <c:pt idx="149">
                  <c:v>9.7447864361555006</c:v>
                </c:pt>
                <c:pt idx="150">
                  <c:v>9.8238099953135301</c:v>
                </c:pt>
                <c:pt idx="151">
                  <c:v>9.9025719518086301</c:v>
                </c:pt>
                <c:pt idx="152">
                  <c:v>9.9810723056407795</c:v>
                </c:pt>
                <c:pt idx="153">
                  <c:v>10.059311056810001</c:v>
                </c:pt>
                <c:pt idx="154">
                  <c:v>10.137288205316201</c:v>
                </c:pt>
                <c:pt idx="155">
                  <c:v>10.215003751159601</c:v>
                </c:pt>
                <c:pt idx="156">
                  <c:v>10.292457694339999</c:v>
                </c:pt>
                <c:pt idx="157">
                  <c:v>10.369650034857401</c:v>
                </c:pt>
                <c:pt idx="158">
                  <c:v>10.447087800253701</c:v>
                </c:pt>
                <c:pt idx="159">
                  <c:v>10.524470570658901</c:v>
                </c:pt>
                <c:pt idx="160">
                  <c:v>10.6016569165203</c:v>
                </c:pt>
                <c:pt idx="161">
                  <c:v>10.6786468378378</c:v>
                </c:pt>
                <c:pt idx="162">
                  <c:v>10.755440334611301</c:v>
                </c:pt>
                <c:pt idx="163">
                  <c:v>10.832037406841</c:v>
                </c:pt>
                <c:pt idx="164">
                  <c:v>10.908438054526901</c:v>
                </c:pt>
                <c:pt idx="165">
                  <c:v>10.984642277668801</c:v>
                </c:pt>
                <c:pt idx="166">
                  <c:v>11.0606500762668</c:v>
                </c:pt>
                <c:pt idx="167">
                  <c:v>11.136461450320899</c:v>
                </c:pt>
                <c:pt idx="168">
                  <c:v>11.212076399831201</c:v>
                </c:pt>
                <c:pt idx="169">
                  <c:v>11.2874949247975</c:v>
                </c:pt>
                <c:pt idx="170">
                  <c:v>11.362717025219998</c:v>
                </c:pt>
                <c:pt idx="171">
                  <c:v>11.4377427010986</c:v>
                </c:pt>
                <c:pt idx="172">
                  <c:v>11.5125719524333</c:v>
                </c:pt>
                <c:pt idx="173">
                  <c:v>11.5872047792241</c:v>
                </c:pt>
                <c:pt idx="174">
                  <c:v>11.661641181470999</c:v>
                </c:pt>
                <c:pt idx="175">
                  <c:v>11.735881159174001</c:v>
                </c:pt>
                <c:pt idx="176">
                  <c:v>11.8099247123331</c:v>
                </c:pt>
                <c:pt idx="177">
                  <c:v>11.884015012395899</c:v>
                </c:pt>
                <c:pt idx="178">
                  <c:v>11.958284475321099</c:v>
                </c:pt>
                <c:pt idx="179">
                  <c:v>12.0324159027991</c:v>
                </c:pt>
                <c:pt idx="180">
                  <c:v>12.106409294829801</c:v>
                </c:pt>
                <c:pt idx="181">
                  <c:v>12.1802646514132</c:v>
                </c:pt>
                <c:pt idx="182">
                  <c:v>12.253981972549301</c:v>
                </c:pt>
                <c:pt idx="183">
                  <c:v>12.327561258238099</c:v>
                </c:pt>
                <c:pt idx="184">
                  <c:v>12.401002508479602</c:v>
                </c:pt>
                <c:pt idx="185">
                  <c:v>12.474305723273899</c:v>
                </c:pt>
                <c:pt idx="186">
                  <c:v>12.5474709026208</c:v>
                </c:pt>
                <c:pt idx="187">
                  <c:v>12.620498046520499</c:v>
                </c:pt>
                <c:pt idx="188">
                  <c:v>12.6933871549729</c:v>
                </c:pt>
                <c:pt idx="189">
                  <c:v>12.766138227978001</c:v>
                </c:pt>
                <c:pt idx="190">
                  <c:v>12.8387512655358</c:v>
                </c:pt>
                <c:pt idx="191">
                  <c:v>12.911226267646299</c:v>
                </c:pt>
                <c:pt idx="192">
                  <c:v>12.9835632343095</c:v>
                </c:pt>
                <c:pt idx="193">
                  <c:v>13.055762165525399</c:v>
                </c:pt>
                <c:pt idx="194">
                  <c:v>13.1278230612941</c:v>
                </c:pt>
                <c:pt idx="195">
                  <c:v>13.1997459216155</c:v>
                </c:pt>
                <c:pt idx="196">
                  <c:v>13.2715307464895</c:v>
                </c:pt>
                <c:pt idx="197">
                  <c:v>13.343177535916301</c:v>
                </c:pt>
                <c:pt idx="198">
                  <c:v>13.414686289895801</c:v>
                </c:pt>
                <c:pt idx="199">
                  <c:v>13.486057008428</c:v>
                </c:pt>
                <c:pt idx="200">
                  <c:v>13.557289691513001</c:v>
                </c:pt>
                <c:pt idx="201">
                  <c:v>13.6283843391506</c:v>
                </c:pt>
                <c:pt idx="202">
                  <c:v>13.699340951340901</c:v>
                </c:pt>
                <c:pt idx="203">
                  <c:v>13.770159528084001</c:v>
                </c:pt>
                <c:pt idx="204">
                  <c:v>13.840840069379801</c:v>
                </c:pt>
                <c:pt idx="205">
                  <c:v>13.9113825752283</c:v>
                </c:pt>
                <c:pt idx="206">
                  <c:v>13.981787045629499</c:v>
                </c:pt>
                <c:pt idx="207">
                  <c:v>14.0520534805834</c:v>
                </c:pt>
                <c:pt idx="208">
                  <c:v>14.12218188009</c:v>
                </c:pt>
                <c:pt idx="209">
                  <c:v>14.192172244149299</c:v>
                </c:pt>
                <c:pt idx="210">
                  <c:v>14.262024572761399</c:v>
                </c:pt>
                <c:pt idx="211">
                  <c:v>14.3317388659261</c:v>
                </c:pt>
                <c:pt idx="212">
                  <c:v>14.401315123643599</c:v>
                </c:pt>
                <c:pt idx="213">
                  <c:v>14.470753345913799</c:v>
                </c:pt>
                <c:pt idx="214">
                  <c:v>14.5400535327367</c:v>
                </c:pt>
                <c:pt idx="215">
                  <c:v>14.6092156841123</c:v>
                </c:pt>
                <c:pt idx="216">
                  <c:v>14.6783772162639</c:v>
                </c:pt>
                <c:pt idx="217">
                  <c:v>14.747463141044701</c:v>
                </c:pt>
                <c:pt idx="218">
                  <c:v>14.816420745984299</c:v>
                </c:pt>
                <c:pt idx="219">
                  <c:v>14.885250031082901</c:v>
                </c:pt>
                <c:pt idx="220">
                  <c:v>14.953950996340501</c:v>
                </c:pt>
                <c:pt idx="221">
                  <c:v>15.022523641757001</c:v>
                </c:pt>
                <c:pt idx="222">
                  <c:v>15.090967967332499</c:v>
                </c:pt>
                <c:pt idx="223">
                  <c:v>15.1592839730669</c:v>
                </c:pt>
                <c:pt idx="224">
                  <c:v>15.227471658960299</c:v>
                </c:pt>
                <c:pt idx="225">
                  <c:v>15.295531025012599</c:v>
                </c:pt>
                <c:pt idx="226">
                  <c:v>15.3634620712239</c:v>
                </c:pt>
                <c:pt idx="227">
                  <c:v>15.431264797594201</c:v>
                </c:pt>
                <c:pt idx="228">
                  <c:v>15.4989392041233</c:v>
                </c:pt>
                <c:pt idx="229">
                  <c:v>15.566485290811499</c:v>
                </c:pt>
                <c:pt idx="230">
                  <c:v>15.6339030576586</c:v>
                </c:pt>
                <c:pt idx="231">
                  <c:v>15.701192504664601</c:v>
                </c:pt>
                <c:pt idx="232">
                  <c:v>15.768353631829601</c:v>
                </c:pt>
                <c:pt idx="233">
                  <c:v>15.835386439153499</c:v>
                </c:pt>
                <c:pt idx="234">
                  <c:v>15.9022909266364</c:v>
                </c:pt>
                <c:pt idx="235">
                  <c:v>15.9690670942783</c:v>
                </c:pt>
                <c:pt idx="236">
                  <c:v>16.0357149420791</c:v>
                </c:pt>
                <c:pt idx="237">
                  <c:v>16.102234470038798</c:v>
                </c:pt>
                <c:pt idx="238">
                  <c:v>16.1686256781575</c:v>
                </c:pt>
                <c:pt idx="239">
                  <c:v>16.234888566435199</c:v>
                </c:pt>
                <c:pt idx="240">
                  <c:v>16.301023134871798</c:v>
                </c:pt>
                <c:pt idx="241">
                  <c:v>17.851024516730902</c:v>
                </c:pt>
                <c:pt idx="242">
                  <c:v>19.3310054658341</c:v>
                </c:pt>
                <c:pt idx="243">
                  <c:v>20.7380686693859</c:v>
                </c:pt>
                <c:pt idx="244">
                  <c:v>22.071872850639998</c:v>
                </c:pt>
                <c:pt idx="245">
                  <c:v>23.332221540470499</c:v>
                </c:pt>
                <c:pt idx="246">
                  <c:v>24.5188310881537</c:v>
                </c:pt>
                <c:pt idx="247">
                  <c:v>25.6321310458918</c:v>
                </c:pt>
                <c:pt idx="248">
                  <c:v>26.672524162898998</c:v>
                </c:pt>
                <c:pt idx="249">
                  <c:v>27.640362779194898</c:v>
                </c:pt>
                <c:pt idx="250">
                  <c:v>28.538451517761498</c:v>
                </c:pt>
                <c:pt idx="251">
                  <c:v>29.365679937852001</c:v>
                </c:pt>
                <c:pt idx="252">
                  <c:v>30.129836256995102</c:v>
                </c:pt>
                <c:pt idx="253">
                  <c:v>30.827976499057502</c:v>
                </c:pt>
                <c:pt idx="254">
                  <c:v>31.4787046346847</c:v>
                </c:pt>
                <c:pt idx="255">
                  <c:v>32.081222407220501</c:v>
                </c:pt>
                <c:pt idx="256">
                  <c:v>32.6327838797719</c:v>
                </c:pt>
                <c:pt idx="257">
                  <c:v>33.133389052339098</c:v>
                </c:pt>
                <c:pt idx="258">
                  <c:v>33.593428393912703</c:v>
                </c:pt>
                <c:pt idx="259">
                  <c:v>34.023802068856199</c:v>
                </c:pt>
                <c:pt idx="260">
                  <c:v>34.413367011562897</c:v>
                </c:pt>
                <c:pt idx="261">
                  <c:v>34.762123222032798</c:v>
                </c:pt>
                <c:pt idx="262">
                  <c:v>35.070938874523499</c:v>
                </c:pt>
                <c:pt idx="263">
                  <c:v>35.372874144337999</c:v>
                </c:pt>
                <c:pt idx="264">
                  <c:v>35.646756687101295</c:v>
                </c:pt>
                <c:pt idx="265">
                  <c:v>35.892586502813501</c:v>
                </c:pt>
                <c:pt idx="266">
                  <c:v>36.110363591474503</c:v>
                </c:pt>
                <c:pt idx="267">
                  <c:v>36.315806826722401</c:v>
                </c:pt>
                <c:pt idx="268">
                  <c:v>36.510204170868597</c:v>
                </c:pt>
                <c:pt idx="269">
                  <c:v>36.6863655104505</c:v>
                </c:pt>
                <c:pt idx="270">
                  <c:v>36.844290845468095</c:v>
                </c:pt>
                <c:pt idx="271">
                  <c:v>37.299260982866599</c:v>
                </c:pt>
                <c:pt idx="272">
                  <c:v>37.326196545783802</c:v>
                </c:pt>
                <c:pt idx="273">
                  <c:v>37.334366608996696</c:v>
                </c:pt>
                <c:pt idx="274">
                  <c:v>37.339512521421597</c:v>
                </c:pt>
                <c:pt idx="275">
                  <c:v>37.342077945738701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7DE-4EAC-A6CC-C99A698FF137}"/>
            </c:ext>
          </c:extLst>
        </c:ser>
        <c:ser>
          <c:idx val="3"/>
          <c:order val="3"/>
          <c:tx>
            <c:strRef>
              <c:f>Taul2!$AV$4</c:f>
              <c:strCache>
                <c:ptCount val="1"/>
                <c:pt idx="0">
                  <c:v>Rapid 340 kg/m3 0,55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Taul2!$A$6:$A$281</c:f>
              <c:numCache>
                <c:formatCode>General</c:formatCode>
                <c:ptCount val="276"/>
                <c:pt idx="0">
                  <c:v>0</c:v>
                </c:pt>
                <c:pt idx="1">
                  <c:v>4.1666666666666666E-3</c:v>
                </c:pt>
                <c:pt idx="2">
                  <c:v>8.3333333333333332E-3</c:v>
                </c:pt>
                <c:pt idx="3">
                  <c:v>1.2499999999999999E-2</c:v>
                </c:pt>
                <c:pt idx="4">
                  <c:v>1.6666666666666666E-2</c:v>
                </c:pt>
                <c:pt idx="5">
                  <c:v>2.0833333333333332E-2</c:v>
                </c:pt>
                <c:pt idx="6">
                  <c:v>2.4999999999999998E-2</c:v>
                </c:pt>
                <c:pt idx="7">
                  <c:v>2.9166666666666664E-2</c:v>
                </c:pt>
                <c:pt idx="8">
                  <c:v>3.3333333333333333E-2</c:v>
                </c:pt>
                <c:pt idx="9">
                  <c:v>3.7499999999999999E-2</c:v>
                </c:pt>
                <c:pt idx="10">
                  <c:v>4.1666666666666664E-2</c:v>
                </c:pt>
                <c:pt idx="11">
                  <c:v>4.5833333333333337E-2</c:v>
                </c:pt>
                <c:pt idx="12">
                  <c:v>4.9999999999999996E-2</c:v>
                </c:pt>
                <c:pt idx="13">
                  <c:v>5.4166666666666669E-2</c:v>
                </c:pt>
                <c:pt idx="14">
                  <c:v>5.8333333333333327E-2</c:v>
                </c:pt>
                <c:pt idx="15">
                  <c:v>6.25E-2</c:v>
                </c:pt>
                <c:pt idx="16">
                  <c:v>6.6666666666666666E-2</c:v>
                </c:pt>
                <c:pt idx="17">
                  <c:v>7.0833333333333331E-2</c:v>
                </c:pt>
                <c:pt idx="18">
                  <c:v>7.4999999999999997E-2</c:v>
                </c:pt>
                <c:pt idx="19">
                  <c:v>7.9166666666666663E-2</c:v>
                </c:pt>
                <c:pt idx="20">
                  <c:v>8.3333333333333329E-2</c:v>
                </c:pt>
                <c:pt idx="21">
                  <c:v>8.7500000000000008E-2</c:v>
                </c:pt>
                <c:pt idx="22">
                  <c:v>9.1666666666666674E-2</c:v>
                </c:pt>
                <c:pt idx="23">
                  <c:v>9.5833333333333326E-2</c:v>
                </c:pt>
                <c:pt idx="24">
                  <c:v>9.9999999999999992E-2</c:v>
                </c:pt>
                <c:pt idx="25">
                  <c:v>0.10416666666666667</c:v>
                </c:pt>
                <c:pt idx="26">
                  <c:v>0.10833333333333334</c:v>
                </c:pt>
                <c:pt idx="27">
                  <c:v>0.1125</c:v>
                </c:pt>
                <c:pt idx="28">
                  <c:v>0.11666666666666665</c:v>
                </c:pt>
                <c:pt idx="29">
                  <c:v>0.12083333333333333</c:v>
                </c:pt>
                <c:pt idx="30">
                  <c:v>0.125</c:v>
                </c:pt>
                <c:pt idx="31">
                  <c:v>0.12916666666666668</c:v>
                </c:pt>
                <c:pt idx="32">
                  <c:v>0.13333333333333333</c:v>
                </c:pt>
                <c:pt idx="33">
                  <c:v>0.13749999999999998</c:v>
                </c:pt>
                <c:pt idx="34">
                  <c:v>0.14166666666666666</c:v>
                </c:pt>
                <c:pt idx="35">
                  <c:v>0.14583333333333334</c:v>
                </c:pt>
                <c:pt idx="36">
                  <c:v>0.15</c:v>
                </c:pt>
                <c:pt idx="37">
                  <c:v>0.15416666666666667</c:v>
                </c:pt>
                <c:pt idx="38">
                  <c:v>0.15833333333333333</c:v>
                </c:pt>
                <c:pt idx="39">
                  <c:v>0.16250000000000001</c:v>
                </c:pt>
                <c:pt idx="40">
                  <c:v>0.16666666666666666</c:v>
                </c:pt>
                <c:pt idx="41">
                  <c:v>0.17083333333333331</c:v>
                </c:pt>
                <c:pt idx="42">
                  <c:v>0.17500000000000002</c:v>
                </c:pt>
                <c:pt idx="43">
                  <c:v>0.17916666666666667</c:v>
                </c:pt>
                <c:pt idx="44">
                  <c:v>0.18333333333333335</c:v>
                </c:pt>
                <c:pt idx="45">
                  <c:v>0.1875</c:v>
                </c:pt>
                <c:pt idx="46">
                  <c:v>0.19166666666666665</c:v>
                </c:pt>
                <c:pt idx="47">
                  <c:v>0.19583333333333333</c:v>
                </c:pt>
                <c:pt idx="48">
                  <c:v>0.19999999999999998</c:v>
                </c:pt>
                <c:pt idx="49">
                  <c:v>0.20416666666666669</c:v>
                </c:pt>
                <c:pt idx="50">
                  <c:v>0.20833333333333334</c:v>
                </c:pt>
                <c:pt idx="51">
                  <c:v>0.21249999999999999</c:v>
                </c:pt>
                <c:pt idx="52">
                  <c:v>0.21666666666666667</c:v>
                </c:pt>
                <c:pt idx="53">
                  <c:v>0.22083333333333333</c:v>
                </c:pt>
                <c:pt idx="54">
                  <c:v>0.22500000000000001</c:v>
                </c:pt>
                <c:pt idx="55">
                  <c:v>0.22916666666666666</c:v>
                </c:pt>
                <c:pt idx="56">
                  <c:v>0.23333333333333331</c:v>
                </c:pt>
                <c:pt idx="57">
                  <c:v>0.23750000000000002</c:v>
                </c:pt>
                <c:pt idx="58">
                  <c:v>0.24166666666666667</c:v>
                </c:pt>
                <c:pt idx="59">
                  <c:v>0.24583333333333335</c:v>
                </c:pt>
                <c:pt idx="60">
                  <c:v>0.25</c:v>
                </c:pt>
                <c:pt idx="61">
                  <c:v>0.25416666666666665</c:v>
                </c:pt>
                <c:pt idx="62">
                  <c:v>0.25833333333333336</c:v>
                </c:pt>
                <c:pt idx="63">
                  <c:v>0.26250000000000001</c:v>
                </c:pt>
                <c:pt idx="64">
                  <c:v>0.26666666666666666</c:v>
                </c:pt>
                <c:pt idx="65">
                  <c:v>0.27083333333333331</c:v>
                </c:pt>
                <c:pt idx="66">
                  <c:v>0.27499999999999997</c:v>
                </c:pt>
                <c:pt idx="67">
                  <c:v>0.27916666666666667</c:v>
                </c:pt>
                <c:pt idx="68">
                  <c:v>0.28333333333333333</c:v>
                </c:pt>
                <c:pt idx="69">
                  <c:v>0.28750000000000003</c:v>
                </c:pt>
                <c:pt idx="70">
                  <c:v>0.29166666666666669</c:v>
                </c:pt>
                <c:pt idx="71">
                  <c:v>0.29583333333333334</c:v>
                </c:pt>
                <c:pt idx="72">
                  <c:v>0.3</c:v>
                </c:pt>
                <c:pt idx="73">
                  <c:v>0.30416666666666664</c:v>
                </c:pt>
                <c:pt idx="74">
                  <c:v>0.30833333333333335</c:v>
                </c:pt>
                <c:pt idx="75">
                  <c:v>0.3125</c:v>
                </c:pt>
                <c:pt idx="76">
                  <c:v>0.31666666666666665</c:v>
                </c:pt>
                <c:pt idx="77">
                  <c:v>0.32083333333333336</c:v>
                </c:pt>
                <c:pt idx="78">
                  <c:v>0.32500000000000001</c:v>
                </c:pt>
                <c:pt idx="79">
                  <c:v>0.32916666666666666</c:v>
                </c:pt>
                <c:pt idx="80">
                  <c:v>0.33333333333333331</c:v>
                </c:pt>
                <c:pt idx="81">
                  <c:v>0.33749999999999997</c:v>
                </c:pt>
                <c:pt idx="82">
                  <c:v>0.34166666666666662</c:v>
                </c:pt>
                <c:pt idx="83">
                  <c:v>0.34583333333333338</c:v>
                </c:pt>
                <c:pt idx="84">
                  <c:v>0.35000000000000003</c:v>
                </c:pt>
                <c:pt idx="85">
                  <c:v>0.35416666666666669</c:v>
                </c:pt>
                <c:pt idx="86">
                  <c:v>0.35833333333333334</c:v>
                </c:pt>
                <c:pt idx="87">
                  <c:v>0.36249999999999999</c:v>
                </c:pt>
                <c:pt idx="88">
                  <c:v>0.3666666666666667</c:v>
                </c:pt>
                <c:pt idx="89">
                  <c:v>0.37083333333333335</c:v>
                </c:pt>
                <c:pt idx="90">
                  <c:v>0.375</c:v>
                </c:pt>
                <c:pt idx="91">
                  <c:v>0.37916666666666665</c:v>
                </c:pt>
                <c:pt idx="92">
                  <c:v>0.3833333333333333</c:v>
                </c:pt>
                <c:pt idx="93">
                  <c:v>0.38750000000000001</c:v>
                </c:pt>
                <c:pt idx="94">
                  <c:v>0.39166666666666666</c:v>
                </c:pt>
                <c:pt idx="95">
                  <c:v>0.39583333333333331</c:v>
                </c:pt>
                <c:pt idx="96">
                  <c:v>0.39999999999999997</c:v>
                </c:pt>
                <c:pt idx="97">
                  <c:v>0.40416666666666662</c:v>
                </c:pt>
                <c:pt idx="98">
                  <c:v>0.40833333333333338</c:v>
                </c:pt>
                <c:pt idx="99">
                  <c:v>0.41250000000000003</c:v>
                </c:pt>
                <c:pt idx="100">
                  <c:v>0.41666666666666669</c:v>
                </c:pt>
                <c:pt idx="101">
                  <c:v>0.42083333333333334</c:v>
                </c:pt>
                <c:pt idx="102">
                  <c:v>0.42499999999999999</c:v>
                </c:pt>
                <c:pt idx="103">
                  <c:v>0.4291666666666667</c:v>
                </c:pt>
                <c:pt idx="104">
                  <c:v>0.43333333333333335</c:v>
                </c:pt>
                <c:pt idx="105">
                  <c:v>0.4375</c:v>
                </c:pt>
                <c:pt idx="106">
                  <c:v>0.44166666666666665</c:v>
                </c:pt>
                <c:pt idx="107">
                  <c:v>0.4458333333333333</c:v>
                </c:pt>
                <c:pt idx="108">
                  <c:v>0.45</c:v>
                </c:pt>
                <c:pt idx="109">
                  <c:v>0.45416666666666666</c:v>
                </c:pt>
                <c:pt idx="110">
                  <c:v>0.45833333333333331</c:v>
                </c:pt>
                <c:pt idx="111">
                  <c:v>0.46249999999999997</c:v>
                </c:pt>
                <c:pt idx="112">
                  <c:v>0.46666666666666662</c:v>
                </c:pt>
                <c:pt idx="113">
                  <c:v>0.47083333333333338</c:v>
                </c:pt>
                <c:pt idx="114">
                  <c:v>0.47500000000000003</c:v>
                </c:pt>
                <c:pt idx="115">
                  <c:v>0.47916666666666669</c:v>
                </c:pt>
                <c:pt idx="116">
                  <c:v>0.48333333333333334</c:v>
                </c:pt>
                <c:pt idx="117">
                  <c:v>0.48749999999999999</c:v>
                </c:pt>
                <c:pt idx="118">
                  <c:v>0.4916666666666667</c:v>
                </c:pt>
                <c:pt idx="119">
                  <c:v>0.49583333333333335</c:v>
                </c:pt>
                <c:pt idx="120">
                  <c:v>0.5</c:v>
                </c:pt>
                <c:pt idx="121">
                  <c:v>0.50416666666666665</c:v>
                </c:pt>
                <c:pt idx="122">
                  <c:v>0.5083333333333333</c:v>
                </c:pt>
                <c:pt idx="123">
                  <c:v>0.51250000000000007</c:v>
                </c:pt>
                <c:pt idx="124">
                  <c:v>0.51666666666666672</c:v>
                </c:pt>
                <c:pt idx="125">
                  <c:v>0.52083333333333337</c:v>
                </c:pt>
                <c:pt idx="126">
                  <c:v>0.52500000000000002</c:v>
                </c:pt>
                <c:pt idx="127">
                  <c:v>0.52916666666666667</c:v>
                </c:pt>
                <c:pt idx="128">
                  <c:v>0.53333333333333333</c:v>
                </c:pt>
                <c:pt idx="129">
                  <c:v>0.53749999999999998</c:v>
                </c:pt>
                <c:pt idx="130">
                  <c:v>0.54166666666666663</c:v>
                </c:pt>
                <c:pt idx="131">
                  <c:v>0.54583333333333328</c:v>
                </c:pt>
                <c:pt idx="132">
                  <c:v>0.54999999999999993</c:v>
                </c:pt>
                <c:pt idx="133">
                  <c:v>0.5541666666666667</c:v>
                </c:pt>
                <c:pt idx="134">
                  <c:v>0.55833333333333335</c:v>
                </c:pt>
                <c:pt idx="135">
                  <c:v>0.5625</c:v>
                </c:pt>
                <c:pt idx="136">
                  <c:v>0.56666666666666665</c:v>
                </c:pt>
                <c:pt idx="137">
                  <c:v>0.5708333333333333</c:v>
                </c:pt>
                <c:pt idx="138">
                  <c:v>0.57500000000000007</c:v>
                </c:pt>
                <c:pt idx="139">
                  <c:v>0.57916666666666672</c:v>
                </c:pt>
                <c:pt idx="140">
                  <c:v>0.58333333333333337</c:v>
                </c:pt>
                <c:pt idx="141">
                  <c:v>0.58750000000000002</c:v>
                </c:pt>
                <c:pt idx="142">
                  <c:v>0.59166666666666667</c:v>
                </c:pt>
                <c:pt idx="143">
                  <c:v>0.59583333333333333</c:v>
                </c:pt>
                <c:pt idx="144">
                  <c:v>0.6</c:v>
                </c:pt>
                <c:pt idx="145">
                  <c:v>0.60416666666666663</c:v>
                </c:pt>
                <c:pt idx="146">
                  <c:v>0.60833333333333328</c:v>
                </c:pt>
                <c:pt idx="147">
                  <c:v>0.61249999999999993</c:v>
                </c:pt>
                <c:pt idx="148">
                  <c:v>0.6166666666666667</c:v>
                </c:pt>
                <c:pt idx="149">
                  <c:v>0.62083333333333335</c:v>
                </c:pt>
                <c:pt idx="150">
                  <c:v>0.625</c:v>
                </c:pt>
                <c:pt idx="151">
                  <c:v>0.62916666666666665</c:v>
                </c:pt>
                <c:pt idx="152">
                  <c:v>0.6333333333333333</c:v>
                </c:pt>
                <c:pt idx="153">
                  <c:v>0.63750000000000007</c:v>
                </c:pt>
                <c:pt idx="154">
                  <c:v>0.64166666666666672</c:v>
                </c:pt>
                <c:pt idx="155">
                  <c:v>0.64583333333333337</c:v>
                </c:pt>
                <c:pt idx="156">
                  <c:v>0.65</c:v>
                </c:pt>
                <c:pt idx="157">
                  <c:v>0.65416666666666667</c:v>
                </c:pt>
                <c:pt idx="158">
                  <c:v>0.65833333333333333</c:v>
                </c:pt>
                <c:pt idx="159">
                  <c:v>0.66249999999999998</c:v>
                </c:pt>
                <c:pt idx="160">
                  <c:v>0.66666666666666663</c:v>
                </c:pt>
                <c:pt idx="161">
                  <c:v>0.67083333333333339</c:v>
                </c:pt>
                <c:pt idx="162">
                  <c:v>0.67499999999999993</c:v>
                </c:pt>
                <c:pt idx="163">
                  <c:v>0.6791666666666667</c:v>
                </c:pt>
                <c:pt idx="164">
                  <c:v>0.68333333333333324</c:v>
                </c:pt>
                <c:pt idx="165">
                  <c:v>0.6875</c:v>
                </c:pt>
                <c:pt idx="166">
                  <c:v>0.69166666666666676</c:v>
                </c:pt>
                <c:pt idx="167">
                  <c:v>0.6958333333333333</c:v>
                </c:pt>
                <c:pt idx="168">
                  <c:v>0.70000000000000007</c:v>
                </c:pt>
                <c:pt idx="169">
                  <c:v>0.70416666666666661</c:v>
                </c:pt>
                <c:pt idx="170">
                  <c:v>0.70833333333333337</c:v>
                </c:pt>
                <c:pt idx="171">
                  <c:v>0.71250000000000002</c:v>
                </c:pt>
                <c:pt idx="172">
                  <c:v>0.71666666666666667</c:v>
                </c:pt>
                <c:pt idx="173">
                  <c:v>0.72083333333333333</c:v>
                </c:pt>
                <c:pt idx="174">
                  <c:v>0.72499999999999998</c:v>
                </c:pt>
                <c:pt idx="175">
                  <c:v>0.72916666666666663</c:v>
                </c:pt>
                <c:pt idx="176">
                  <c:v>0.73333333333333339</c:v>
                </c:pt>
                <c:pt idx="177">
                  <c:v>0.73749999999999993</c:v>
                </c:pt>
                <c:pt idx="178">
                  <c:v>0.7416666666666667</c:v>
                </c:pt>
                <c:pt idx="179">
                  <c:v>0.74583333333333324</c:v>
                </c:pt>
                <c:pt idx="180">
                  <c:v>0.75</c:v>
                </c:pt>
                <c:pt idx="181">
                  <c:v>0.75416666666666676</c:v>
                </c:pt>
                <c:pt idx="182">
                  <c:v>0.7583333333333333</c:v>
                </c:pt>
                <c:pt idx="183">
                  <c:v>0.76250000000000007</c:v>
                </c:pt>
                <c:pt idx="184">
                  <c:v>0.76666666666666661</c:v>
                </c:pt>
                <c:pt idx="185">
                  <c:v>0.77083333333333337</c:v>
                </c:pt>
                <c:pt idx="186">
                  <c:v>0.77500000000000002</c:v>
                </c:pt>
                <c:pt idx="187">
                  <c:v>0.77916666666666667</c:v>
                </c:pt>
                <c:pt idx="188">
                  <c:v>0.78333333333333333</c:v>
                </c:pt>
                <c:pt idx="189">
                  <c:v>0.78749999999999998</c:v>
                </c:pt>
                <c:pt idx="190">
                  <c:v>0.79166666666666663</c:v>
                </c:pt>
                <c:pt idx="191">
                  <c:v>0.79583333333333339</c:v>
                </c:pt>
                <c:pt idx="192">
                  <c:v>0.79999999999999993</c:v>
                </c:pt>
                <c:pt idx="193">
                  <c:v>0.8041666666666667</c:v>
                </c:pt>
                <c:pt idx="194">
                  <c:v>0.80833333333333324</c:v>
                </c:pt>
                <c:pt idx="195">
                  <c:v>0.8125</c:v>
                </c:pt>
                <c:pt idx="196">
                  <c:v>0.81666666666666676</c:v>
                </c:pt>
                <c:pt idx="197">
                  <c:v>0.8208333333333333</c:v>
                </c:pt>
                <c:pt idx="198">
                  <c:v>0.82500000000000007</c:v>
                </c:pt>
                <c:pt idx="199">
                  <c:v>0.82916666666666661</c:v>
                </c:pt>
                <c:pt idx="200">
                  <c:v>0.83333333333333337</c:v>
                </c:pt>
                <c:pt idx="201">
                  <c:v>0.83750000000000002</c:v>
                </c:pt>
                <c:pt idx="202">
                  <c:v>0.84166666666666667</c:v>
                </c:pt>
                <c:pt idx="203">
                  <c:v>0.84583333333333333</c:v>
                </c:pt>
                <c:pt idx="204">
                  <c:v>0.85</c:v>
                </c:pt>
                <c:pt idx="205">
                  <c:v>0.85416666666666663</c:v>
                </c:pt>
                <c:pt idx="206">
                  <c:v>0.85833333333333339</c:v>
                </c:pt>
                <c:pt idx="207">
                  <c:v>0.86249999999999993</c:v>
                </c:pt>
                <c:pt idx="208">
                  <c:v>0.8666666666666667</c:v>
                </c:pt>
                <c:pt idx="209">
                  <c:v>0.87083333333333324</c:v>
                </c:pt>
                <c:pt idx="210">
                  <c:v>0.875</c:v>
                </c:pt>
                <c:pt idx="211">
                  <c:v>0.87916666666666676</c:v>
                </c:pt>
                <c:pt idx="212">
                  <c:v>0.8833333333333333</c:v>
                </c:pt>
                <c:pt idx="213">
                  <c:v>0.88750000000000007</c:v>
                </c:pt>
                <c:pt idx="214">
                  <c:v>0.89166666666666661</c:v>
                </c:pt>
                <c:pt idx="215">
                  <c:v>0.89583333333333337</c:v>
                </c:pt>
                <c:pt idx="216">
                  <c:v>0.9</c:v>
                </c:pt>
                <c:pt idx="217">
                  <c:v>0.90416666666666667</c:v>
                </c:pt>
                <c:pt idx="218">
                  <c:v>0.90833333333333333</c:v>
                </c:pt>
                <c:pt idx="219">
                  <c:v>0.91249999999999998</c:v>
                </c:pt>
                <c:pt idx="220">
                  <c:v>0.91666666666666663</c:v>
                </c:pt>
                <c:pt idx="221">
                  <c:v>0.92083333333333339</c:v>
                </c:pt>
                <c:pt idx="222">
                  <c:v>0.92499999999999993</c:v>
                </c:pt>
                <c:pt idx="223">
                  <c:v>0.9291666666666667</c:v>
                </c:pt>
                <c:pt idx="224">
                  <c:v>0.93333333333333324</c:v>
                </c:pt>
                <c:pt idx="225">
                  <c:v>0.9375</c:v>
                </c:pt>
                <c:pt idx="226">
                  <c:v>0.94166666666666676</c:v>
                </c:pt>
                <c:pt idx="227">
                  <c:v>0.9458333333333333</c:v>
                </c:pt>
                <c:pt idx="228">
                  <c:v>0.95000000000000007</c:v>
                </c:pt>
                <c:pt idx="229">
                  <c:v>0.95416666666666661</c:v>
                </c:pt>
                <c:pt idx="230">
                  <c:v>0.95833333333333337</c:v>
                </c:pt>
                <c:pt idx="231">
                  <c:v>0.96250000000000002</c:v>
                </c:pt>
                <c:pt idx="232">
                  <c:v>0.96666666666666667</c:v>
                </c:pt>
                <c:pt idx="233">
                  <c:v>0.97083333333333333</c:v>
                </c:pt>
                <c:pt idx="234">
                  <c:v>0.97499999999999998</c:v>
                </c:pt>
                <c:pt idx="235">
                  <c:v>0.97916666666666663</c:v>
                </c:pt>
                <c:pt idx="236">
                  <c:v>0.98333333333333339</c:v>
                </c:pt>
                <c:pt idx="237">
                  <c:v>0.98749999999999993</c:v>
                </c:pt>
                <c:pt idx="238">
                  <c:v>0.9916666666666667</c:v>
                </c:pt>
                <c:pt idx="239">
                  <c:v>0.99583333333333324</c:v>
                </c:pt>
                <c:pt idx="240">
                  <c:v>1</c:v>
                </c:pt>
                <c:pt idx="241">
                  <c:v>1.0999999999999999</c:v>
                </c:pt>
                <c:pt idx="242">
                  <c:v>1.2</c:v>
                </c:pt>
                <c:pt idx="243">
                  <c:v>1.3</c:v>
                </c:pt>
                <c:pt idx="244">
                  <c:v>1.4000000000000001</c:v>
                </c:pt>
                <c:pt idx="245">
                  <c:v>1.5</c:v>
                </c:pt>
                <c:pt idx="246">
                  <c:v>1.5999999999999999</c:v>
                </c:pt>
                <c:pt idx="247">
                  <c:v>1.7</c:v>
                </c:pt>
                <c:pt idx="248">
                  <c:v>1.8</c:v>
                </c:pt>
                <c:pt idx="249">
                  <c:v>1.9000000000000001</c:v>
                </c:pt>
                <c:pt idx="250">
                  <c:v>2</c:v>
                </c:pt>
                <c:pt idx="251">
                  <c:v>2.1</c:v>
                </c:pt>
                <c:pt idx="252">
                  <c:v>2.1999999999999997</c:v>
                </c:pt>
                <c:pt idx="253">
                  <c:v>2.3000000000000003</c:v>
                </c:pt>
                <c:pt idx="254">
                  <c:v>2.4</c:v>
                </c:pt>
                <c:pt idx="255">
                  <c:v>2.5</c:v>
                </c:pt>
                <c:pt idx="256">
                  <c:v>2.6</c:v>
                </c:pt>
                <c:pt idx="257">
                  <c:v>2.6999999999999997</c:v>
                </c:pt>
                <c:pt idx="258">
                  <c:v>2.8000000000000003</c:v>
                </c:pt>
                <c:pt idx="259">
                  <c:v>2.9</c:v>
                </c:pt>
                <c:pt idx="260">
                  <c:v>3</c:v>
                </c:pt>
                <c:pt idx="261">
                  <c:v>3.1</c:v>
                </c:pt>
                <c:pt idx="262">
                  <c:v>3.1999999999999997</c:v>
                </c:pt>
                <c:pt idx="263">
                  <c:v>3.3000000000000003</c:v>
                </c:pt>
                <c:pt idx="264">
                  <c:v>3.4</c:v>
                </c:pt>
                <c:pt idx="265">
                  <c:v>3.5</c:v>
                </c:pt>
                <c:pt idx="266">
                  <c:v>3.6</c:v>
                </c:pt>
                <c:pt idx="267">
                  <c:v>3.6999999999999997</c:v>
                </c:pt>
                <c:pt idx="268">
                  <c:v>3.8000000000000003</c:v>
                </c:pt>
                <c:pt idx="269">
                  <c:v>3.9</c:v>
                </c:pt>
                <c:pt idx="270">
                  <c:v>4</c:v>
                </c:pt>
                <c:pt idx="271">
                  <c:v>5</c:v>
                </c:pt>
                <c:pt idx="272">
                  <c:v>5.5</c:v>
                </c:pt>
                <c:pt idx="273">
                  <c:v>6</c:v>
                </c:pt>
                <c:pt idx="274">
                  <c:v>6.5</c:v>
                </c:pt>
                <c:pt idx="275">
                  <c:v>7</c:v>
                </c:pt>
              </c:numCache>
            </c:numRef>
          </c:xVal>
          <c:yVal>
            <c:numRef>
              <c:f>Taul3!$AY$6:$AY$281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3.7501477144824098E-6</c:v>
                </c:pt>
                <c:pt idx="70">
                  <c:v>1.21578802007258E-5</c:v>
                </c:pt>
                <c:pt idx="71">
                  <c:v>2.4371076967657299E-5</c:v>
                </c:pt>
                <c:pt idx="72">
                  <c:v>4.0389738015276898E-5</c:v>
                </c:pt>
                <c:pt idx="73">
                  <c:v>1.9062523327417798E-4</c:v>
                </c:pt>
                <c:pt idx="74">
                  <c:v>1.4845206146861401E-3</c:v>
                </c:pt>
                <c:pt idx="75">
                  <c:v>5.8146658947845998E-3</c:v>
                </c:pt>
                <c:pt idx="76">
                  <c:v>1.4993205912301601E-2</c:v>
                </c:pt>
                <c:pt idx="77">
                  <c:v>3.0272162647178698E-2</c:v>
                </c:pt>
                <c:pt idx="78">
                  <c:v>5.23364549021713E-2</c:v>
                </c:pt>
                <c:pt idx="79">
                  <c:v>8.1407547214972203E-2</c:v>
                </c:pt>
                <c:pt idx="80">
                  <c:v>0.11741400593849501</c:v>
                </c:pt>
                <c:pt idx="81">
                  <c:v>0.16009527277701199</c:v>
                </c:pt>
                <c:pt idx="82">
                  <c:v>0.209061352697272</c:v>
                </c:pt>
                <c:pt idx="83">
                  <c:v>0.26385227754985796</c:v>
                </c:pt>
                <c:pt idx="84">
                  <c:v>0.32405284792775396</c:v>
                </c:pt>
                <c:pt idx="85">
                  <c:v>0.389195397637009</c:v>
                </c:pt>
                <c:pt idx="86">
                  <c:v>0.458833312439276</c:v>
                </c:pt>
                <c:pt idx="87">
                  <c:v>0.53242583194348203</c:v>
                </c:pt>
                <c:pt idx="88">
                  <c:v>0.60969028412597503</c:v>
                </c:pt>
                <c:pt idx="89">
                  <c:v>0.69031429970386404</c:v>
                </c:pt>
                <c:pt idx="90">
                  <c:v>0.77393471219585797</c:v>
                </c:pt>
                <c:pt idx="91">
                  <c:v>0.86020912171001496</c:v>
                </c:pt>
                <c:pt idx="92">
                  <c:v>0.94859070979585103</c:v>
                </c:pt>
                <c:pt idx="93">
                  <c:v>1.0391747923271701</c:v>
                </c:pt>
                <c:pt idx="94">
                  <c:v>1.13153137341843</c:v>
                </c:pt>
                <c:pt idx="95">
                  <c:v>1.2256494592999199</c:v>
                </c:pt>
                <c:pt idx="96">
                  <c:v>1.32140061681424</c:v>
                </c:pt>
                <c:pt idx="97">
                  <c:v>1.4183031459684901</c:v>
                </c:pt>
                <c:pt idx="98">
                  <c:v>1.51661138227339</c:v>
                </c:pt>
                <c:pt idx="99">
                  <c:v>1.6157479985259999</c:v>
                </c:pt>
                <c:pt idx="100">
                  <c:v>1.7158970246330099</c:v>
                </c:pt>
                <c:pt idx="101">
                  <c:v>1.8168586159067899</c:v>
                </c:pt>
                <c:pt idx="102">
                  <c:v>1.9184295731299301</c:v>
                </c:pt>
                <c:pt idx="103">
                  <c:v>2.0206929494931201</c:v>
                </c:pt>
                <c:pt idx="104">
                  <c:v>2.1230625111885804</c:v>
                </c:pt>
                <c:pt idx="105">
                  <c:v>2.2257965052862296</c:v>
                </c:pt>
                <c:pt idx="106">
                  <c:v>2.3288949317860799</c:v>
                </c:pt>
                <c:pt idx="107">
                  <c:v>2.4323577906881302</c:v>
                </c:pt>
                <c:pt idx="108">
                  <c:v>2.5360650220930601</c:v>
                </c:pt>
                <c:pt idx="109">
                  <c:v>2.63972082951903</c:v>
                </c:pt>
                <c:pt idx="110">
                  <c:v>2.74357332223595</c:v>
                </c:pt>
                <c:pt idx="111">
                  <c:v>2.8476225002438098</c:v>
                </c:pt>
                <c:pt idx="112">
                  <c:v>2.9518683635426202</c:v>
                </c:pt>
                <c:pt idx="113">
                  <c:v>3.05608549482537</c:v>
                </c:pt>
                <c:pt idx="114">
                  <c:v>3.1600874258676801</c:v>
                </c:pt>
                <c:pt idx="115">
                  <c:v>3.2640966802375599</c:v>
                </c:pt>
                <c:pt idx="116">
                  <c:v>3.3681132579350201</c:v>
                </c:pt>
                <c:pt idx="117">
                  <c:v>3.4721371589600403</c:v>
                </c:pt>
                <c:pt idx="118">
                  <c:v>3.5759594035145397</c:v>
                </c:pt>
                <c:pt idx="119">
                  <c:v>3.6795617627694996</c:v>
                </c:pt>
                <c:pt idx="120">
                  <c:v>3.7830480982267698</c:v>
                </c:pt>
                <c:pt idx="121">
                  <c:v>3.8864184098863404</c:v>
                </c:pt>
                <c:pt idx="122">
                  <c:v>3.9896726977482202</c:v>
                </c:pt>
                <c:pt idx="123">
                  <c:v>4.0925579929758502</c:v>
                </c:pt>
                <c:pt idx="124">
                  <c:v>4.1951591913200899</c:v>
                </c:pt>
                <c:pt idx="125">
                  <c:v>4.2975307858704896</c:v>
                </c:pt>
                <c:pt idx="126">
                  <c:v>4.3996727766270602</c:v>
                </c:pt>
                <c:pt idx="127">
                  <c:v>4.5015851635897901</c:v>
                </c:pt>
                <c:pt idx="128">
                  <c:v>4.6032679467586801</c:v>
                </c:pt>
                <c:pt idx="129">
                  <c:v>4.7047211261337401</c:v>
                </c:pt>
                <c:pt idx="130">
                  <c:v>4.8059447017149495</c:v>
                </c:pt>
                <c:pt idx="131">
                  <c:v>4.9069386735023297</c:v>
                </c:pt>
                <c:pt idx="132">
                  <c:v>5.0074161707332099</c:v>
                </c:pt>
                <c:pt idx="133">
                  <c:v>5.1059380122229099</c:v>
                </c:pt>
                <c:pt idx="134">
                  <c:v>5.2044598537126099</c:v>
                </c:pt>
                <c:pt idx="135">
                  <c:v>5.3029816952023099</c:v>
                </c:pt>
                <c:pt idx="136">
                  <c:v>5.4015035366920099</c:v>
                </c:pt>
                <c:pt idx="137">
                  <c:v>5.5000253781816992</c:v>
                </c:pt>
                <c:pt idx="138">
                  <c:v>5.5985472196714099</c:v>
                </c:pt>
                <c:pt idx="139">
                  <c:v>5.6970690611611099</c:v>
                </c:pt>
                <c:pt idx="140">
                  <c:v>5.7955909026508099</c:v>
                </c:pt>
                <c:pt idx="141">
                  <c:v>5.8941127441405001</c:v>
                </c:pt>
                <c:pt idx="142">
                  <c:v>5.99152444537809</c:v>
                </c:pt>
                <c:pt idx="143">
                  <c:v>6.0877108157011701</c:v>
                </c:pt>
                <c:pt idx="144">
                  <c:v>6.1838971860242404</c:v>
                </c:pt>
                <c:pt idx="145">
                  <c:v>6.2800835563473196</c:v>
                </c:pt>
                <c:pt idx="146">
                  <c:v>6.3762699266703899</c:v>
                </c:pt>
                <c:pt idx="147">
                  <c:v>6.47245629699347</c:v>
                </c:pt>
                <c:pt idx="148">
                  <c:v>6.5686426673165501</c:v>
                </c:pt>
                <c:pt idx="149">
                  <c:v>6.6648290376396195</c:v>
                </c:pt>
                <c:pt idx="150">
                  <c:v>6.7610154079627005</c:v>
                </c:pt>
                <c:pt idx="151">
                  <c:v>6.8572017782857797</c:v>
                </c:pt>
                <c:pt idx="152">
                  <c:v>6.9497381135793299</c:v>
                </c:pt>
                <c:pt idx="153">
                  <c:v>7.0414558889662802</c:v>
                </c:pt>
                <c:pt idx="154">
                  <c:v>7.1331736643532304</c:v>
                </c:pt>
                <c:pt idx="155">
                  <c:v>7.2248914397401798</c:v>
                </c:pt>
                <c:pt idx="156">
                  <c:v>7.31660921512713</c:v>
                </c:pt>
                <c:pt idx="157">
                  <c:v>7.4083269905140696</c:v>
                </c:pt>
                <c:pt idx="158">
                  <c:v>7.5000447659010199</c:v>
                </c:pt>
                <c:pt idx="159">
                  <c:v>7.5917625412879701</c:v>
                </c:pt>
                <c:pt idx="160">
                  <c:v>7.6834803166749195</c:v>
                </c:pt>
                <c:pt idx="161">
                  <c:v>7.7751980920618697</c:v>
                </c:pt>
                <c:pt idx="162">
                  <c:v>7.86691586744882</c:v>
                </c:pt>
                <c:pt idx="163">
                  <c:v>7.9586336428357702</c:v>
                </c:pt>
                <c:pt idx="164">
                  <c:v>8.0503514182227196</c:v>
                </c:pt>
                <c:pt idx="165">
                  <c:v>8.1420691936096592</c:v>
                </c:pt>
                <c:pt idx="166">
                  <c:v>8.2337869689966094</c:v>
                </c:pt>
                <c:pt idx="167">
                  <c:v>8.3255047443835597</c:v>
                </c:pt>
                <c:pt idx="168">
                  <c:v>8.4172225197705206</c:v>
                </c:pt>
                <c:pt idx="169">
                  <c:v>8.5089402951574602</c:v>
                </c:pt>
                <c:pt idx="170">
                  <c:v>8.6006580705444104</c:v>
                </c:pt>
                <c:pt idx="171">
                  <c:v>8.6904003926234203</c:v>
                </c:pt>
                <c:pt idx="172">
                  <c:v>8.7781655256596807</c:v>
                </c:pt>
                <c:pt idx="173">
                  <c:v>8.8659306586959499</c:v>
                </c:pt>
                <c:pt idx="174">
                  <c:v>8.9536957917322209</c:v>
                </c:pt>
                <c:pt idx="175">
                  <c:v>9.0414609247684901</c:v>
                </c:pt>
                <c:pt idx="176">
                  <c:v>9.1292260578047593</c:v>
                </c:pt>
                <c:pt idx="177">
                  <c:v>9.2169911908410196</c:v>
                </c:pt>
                <c:pt idx="178">
                  <c:v>9.3047563238772906</c:v>
                </c:pt>
                <c:pt idx="179">
                  <c:v>9.3925214569135491</c:v>
                </c:pt>
                <c:pt idx="180">
                  <c:v>9.4802865899498201</c:v>
                </c:pt>
                <c:pt idx="181">
                  <c:v>9.5680517229860911</c:v>
                </c:pt>
                <c:pt idx="182">
                  <c:v>9.6558168560223496</c:v>
                </c:pt>
                <c:pt idx="183">
                  <c:v>9.7435819890586188</c:v>
                </c:pt>
                <c:pt idx="184">
                  <c:v>9.8313471220948898</c:v>
                </c:pt>
                <c:pt idx="185">
                  <c:v>9.9191122551311697</c:v>
                </c:pt>
                <c:pt idx="186">
                  <c:v>10.0068773881674</c:v>
                </c:pt>
                <c:pt idx="187">
                  <c:v>10.0938453995141</c:v>
                </c:pt>
                <c:pt idx="188">
                  <c:v>10.177361291876</c:v>
                </c:pt>
                <c:pt idx="189">
                  <c:v>10.260877184237899</c:v>
                </c:pt>
                <c:pt idx="190">
                  <c:v>10.344393076599799</c:v>
                </c:pt>
                <c:pt idx="191">
                  <c:v>10.427908968961701</c:v>
                </c:pt>
                <c:pt idx="192">
                  <c:v>10.5114248613235</c:v>
                </c:pt>
                <c:pt idx="193">
                  <c:v>10.5949407536854</c:v>
                </c:pt>
                <c:pt idx="194">
                  <c:v>10.6784566460473</c:v>
                </c:pt>
                <c:pt idx="195">
                  <c:v>10.7619725384092</c:v>
                </c:pt>
                <c:pt idx="196">
                  <c:v>10.8454884307711</c:v>
                </c:pt>
                <c:pt idx="197">
                  <c:v>10.929004323132999</c:v>
                </c:pt>
                <c:pt idx="198">
                  <c:v>11.012520215494899</c:v>
                </c:pt>
                <c:pt idx="199">
                  <c:v>11.096036107856801</c:v>
                </c:pt>
                <c:pt idx="200">
                  <c:v>11.1795520002186</c:v>
                </c:pt>
                <c:pt idx="201">
                  <c:v>11.2630678925805</c:v>
                </c:pt>
                <c:pt idx="202">
                  <c:v>11.3465837849424</c:v>
                </c:pt>
                <c:pt idx="203">
                  <c:v>11.4300996773043</c:v>
                </c:pt>
                <c:pt idx="204">
                  <c:v>11.5096402207535</c:v>
                </c:pt>
                <c:pt idx="205">
                  <c:v>11.588614947125301</c:v>
                </c:pt>
                <c:pt idx="206">
                  <c:v>11.667589673497</c:v>
                </c:pt>
                <c:pt idx="207">
                  <c:v>11.746564399868799</c:v>
                </c:pt>
                <c:pt idx="208">
                  <c:v>11.8255391262405</c:v>
                </c:pt>
                <c:pt idx="209">
                  <c:v>11.9045138526123</c:v>
                </c:pt>
                <c:pt idx="210">
                  <c:v>11.983488578984</c:v>
                </c:pt>
                <c:pt idx="211">
                  <c:v>12.0624633053558</c:v>
                </c:pt>
                <c:pt idx="212">
                  <c:v>12.1414380317275</c:v>
                </c:pt>
                <c:pt idx="213">
                  <c:v>12.2204127580993</c:v>
                </c:pt>
                <c:pt idx="214">
                  <c:v>12.299387484471001</c:v>
                </c:pt>
                <c:pt idx="215">
                  <c:v>12.3783622108428</c:v>
                </c:pt>
                <c:pt idx="216">
                  <c:v>12.4573369372145</c:v>
                </c:pt>
                <c:pt idx="217">
                  <c:v>12.5363116635863</c:v>
                </c:pt>
                <c:pt idx="218">
                  <c:v>12.615286389957999</c:v>
                </c:pt>
                <c:pt idx="219">
                  <c:v>12.6942611163298</c:v>
                </c:pt>
                <c:pt idx="220">
                  <c:v>12.772258807803599</c:v>
                </c:pt>
                <c:pt idx="221">
                  <c:v>12.849338090147599</c:v>
                </c:pt>
                <c:pt idx="222">
                  <c:v>12.926211777454</c:v>
                </c:pt>
                <c:pt idx="223">
                  <c:v>13.0028798697226</c:v>
                </c:pt>
                <c:pt idx="224">
                  <c:v>13.079342366953499</c:v>
                </c:pt>
                <c:pt idx="225">
                  <c:v>13.1555992691467</c:v>
                </c:pt>
                <c:pt idx="226">
                  <c:v>13.231650576302201</c:v>
                </c:pt>
                <c:pt idx="227">
                  <c:v>13.3074962884199</c:v>
                </c:pt>
                <c:pt idx="228">
                  <c:v>13.383136405499899</c:v>
                </c:pt>
                <c:pt idx="229">
                  <c:v>13.458570927542201</c:v>
                </c:pt>
                <c:pt idx="230">
                  <c:v>13.5337998545468</c:v>
                </c:pt>
                <c:pt idx="231">
                  <c:v>13.6088231865136</c:v>
                </c:pt>
                <c:pt idx="232">
                  <c:v>13.683640923442701</c:v>
                </c:pt>
                <c:pt idx="233">
                  <c:v>13.758253065334101</c:v>
                </c:pt>
                <c:pt idx="234">
                  <c:v>13.8326596121878</c:v>
                </c:pt>
                <c:pt idx="235">
                  <c:v>13.906860564003701</c:v>
                </c:pt>
                <c:pt idx="236">
                  <c:v>13.980855920781899</c:v>
                </c:pt>
                <c:pt idx="237">
                  <c:v>14.0546456825224</c:v>
                </c:pt>
                <c:pt idx="238">
                  <c:v>14.128229849225201</c:v>
                </c:pt>
                <c:pt idx="239">
                  <c:v>14.201608420890299</c:v>
                </c:pt>
                <c:pt idx="240">
                  <c:v>14.274781397517598</c:v>
                </c:pt>
                <c:pt idx="241">
                  <c:v>15.960544788105199</c:v>
                </c:pt>
                <c:pt idx="242">
                  <c:v>17.505677732271</c:v>
                </c:pt>
                <c:pt idx="243">
                  <c:v>18.921879341853501</c:v>
                </c:pt>
                <c:pt idx="244">
                  <c:v>20.215944810025</c:v>
                </c:pt>
                <c:pt idx="245">
                  <c:v>21.3943413561217</c:v>
                </c:pt>
                <c:pt idx="246">
                  <c:v>22.464337175579903</c:v>
                </c:pt>
                <c:pt idx="247">
                  <c:v>23.434412116358001</c:v>
                </c:pt>
                <c:pt idx="248">
                  <c:v>24.3165795948842</c:v>
                </c:pt>
                <c:pt idx="249">
                  <c:v>25.119210500555297</c:v>
                </c:pt>
                <c:pt idx="250">
                  <c:v>25.839265359315501</c:v>
                </c:pt>
                <c:pt idx="251">
                  <c:v>26.4975443739709</c:v>
                </c:pt>
                <c:pt idx="252">
                  <c:v>27.084972621977798</c:v>
                </c:pt>
                <c:pt idx="253">
                  <c:v>27.607420365224499</c:v>
                </c:pt>
                <c:pt idx="254">
                  <c:v>28.085833435828601</c:v>
                </c:pt>
                <c:pt idx="255">
                  <c:v>28.508778447882801</c:v>
                </c:pt>
                <c:pt idx="256">
                  <c:v>28.888337134500102</c:v>
                </c:pt>
                <c:pt idx="257">
                  <c:v>29.233030490641699</c:v>
                </c:pt>
                <c:pt idx="258">
                  <c:v>29.535851875791099</c:v>
                </c:pt>
                <c:pt idx="259">
                  <c:v>29.8129662555388</c:v>
                </c:pt>
                <c:pt idx="260">
                  <c:v>30.061698040307501</c:v>
                </c:pt>
                <c:pt idx="261">
                  <c:v>30.280892804028401</c:v>
                </c:pt>
                <c:pt idx="262">
                  <c:v>30.4847339538155</c:v>
                </c:pt>
                <c:pt idx="263">
                  <c:v>30.666272318684701</c:v>
                </c:pt>
                <c:pt idx="264">
                  <c:v>30.831309527297602</c:v>
                </c:pt>
                <c:pt idx="265">
                  <c:v>30.989848041218298</c:v>
                </c:pt>
                <c:pt idx="266">
                  <c:v>31.1356954266234</c:v>
                </c:pt>
                <c:pt idx="267">
                  <c:v>31.268851683512899</c:v>
                </c:pt>
                <c:pt idx="268">
                  <c:v>31.389316811886701</c:v>
                </c:pt>
                <c:pt idx="269">
                  <c:v>31.497090811744801</c:v>
                </c:pt>
                <c:pt idx="270">
                  <c:v>31.580327730949499</c:v>
                </c:pt>
                <c:pt idx="271">
                  <c:v>31.829789491749398</c:v>
                </c:pt>
                <c:pt idx="272">
                  <c:v>31.8561593621485</c:v>
                </c:pt>
                <c:pt idx="273">
                  <c:v>31.865166887168701</c:v>
                </c:pt>
                <c:pt idx="274">
                  <c:v>31.8692762265621</c:v>
                </c:pt>
                <c:pt idx="275">
                  <c:v>31.871267479588798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7DE-4EAC-A6CC-C99A698FF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424832"/>
        <c:axId val="967427784"/>
      </c:scatterChart>
      <c:valAx>
        <c:axId val="967424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27784"/>
        <c:crosses val="autoZero"/>
        <c:crossBetween val="midCat"/>
      </c:valAx>
      <c:valAx>
        <c:axId val="96742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Puristuslujuus</a:t>
                </a:r>
                <a:r>
                  <a:rPr lang="fi-FI" baseline="0"/>
                  <a:t> MPa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67424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0.09314</cdr:x>
      <cdr:y>0.29948</cdr:y>
    </cdr:from>
    <cdr:to>
      <cdr:x>0.21846</cdr:x>
      <cdr:y>0.29948</cdr:y>
    </cdr:to>
    <cdr:cxnSp macro="">
      <cdr:nvCxnSpPr>
        <cdr:cNvPr id="2" name="Suora nuoliyhdysviiva 1">
          <a:extLst xmlns:a="http://schemas.openxmlformats.org/drawingml/2006/main">
            <a:ext uri="{FF2B5EF4-FFF2-40B4-BE49-F238E27FC236}">
              <a16:creationId xmlns:a16="http://schemas.microsoft.com/office/drawing/2014/main" id="{47A4599F-53D8-4132-BEDB-14383134F357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75749" y="1193800"/>
          <a:ext cx="774715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058F8-F8B7-4D28-BF84-463405B65FC6}" type="datetimeFigureOut">
              <a:rPr lang="fi-FI" smtClean="0"/>
              <a:t>5.9.2020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07799-3C0F-4B09-A65D-8CC36E122E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60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869186A5-A119-488D-8A60-001C96FF1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7" y="2505075"/>
            <a:ext cx="5838825" cy="2020887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86" y="4525962"/>
            <a:ext cx="4953712" cy="76317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8C2A9B9-207C-4D7F-AE38-01E3D78CFD5A}"/>
              </a:ext>
            </a:extLst>
          </p:cNvPr>
          <p:cNvSpPr/>
          <p:nvPr userDrawn="1"/>
        </p:nvSpPr>
        <p:spPr>
          <a:xfrm>
            <a:off x="871671" y="589660"/>
            <a:ext cx="230736" cy="846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9AB6168-F539-4892-8312-995497B70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7" y="85249"/>
            <a:ext cx="5361052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7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C9931AC-531B-4A27-8F77-D2F627581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52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534" y="1563880"/>
            <a:ext cx="4825466" cy="213547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C7BB6CB1-EA9E-4E01-B28D-F8311707E2E6}"/>
              </a:ext>
            </a:extLst>
          </p:cNvPr>
          <p:cNvCxnSpPr>
            <a:cxnSpLocks/>
          </p:cNvCxnSpPr>
          <p:nvPr userDrawn="1"/>
        </p:nvCxnSpPr>
        <p:spPr>
          <a:xfrm>
            <a:off x="973019" y="1563880"/>
            <a:ext cx="0" cy="2135470"/>
          </a:xfrm>
          <a:prstGeom prst="line">
            <a:avLst/>
          </a:prstGeom>
          <a:ln w="603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orakulmio 8">
            <a:extLst>
              <a:ext uri="{FF2B5EF4-FFF2-40B4-BE49-F238E27FC236}">
                <a16:creationId xmlns:a16="http://schemas.microsoft.com/office/drawing/2014/main" id="{0E7E3A34-564A-4440-B77C-5A44B483F2E6}"/>
              </a:ext>
            </a:extLst>
          </p:cNvPr>
          <p:cNvSpPr/>
          <p:nvPr userDrawn="1"/>
        </p:nvSpPr>
        <p:spPr>
          <a:xfrm>
            <a:off x="863125" y="555477"/>
            <a:ext cx="264000" cy="8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DFE43EF-2C51-4A0E-9D95-580C347B6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67" y="6217763"/>
            <a:ext cx="1965532" cy="6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C9931AC-531B-4A27-8F77-D2F627581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52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534" y="1563880"/>
            <a:ext cx="4825466" cy="213547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C7BB6CB1-EA9E-4E01-B28D-F8311707E2E6}"/>
              </a:ext>
            </a:extLst>
          </p:cNvPr>
          <p:cNvCxnSpPr>
            <a:cxnSpLocks/>
          </p:cNvCxnSpPr>
          <p:nvPr userDrawn="1"/>
        </p:nvCxnSpPr>
        <p:spPr>
          <a:xfrm>
            <a:off x="973019" y="1563880"/>
            <a:ext cx="0" cy="2135470"/>
          </a:xfrm>
          <a:prstGeom prst="line">
            <a:avLst/>
          </a:prstGeom>
          <a:ln w="603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orakulmio 8">
            <a:extLst>
              <a:ext uri="{FF2B5EF4-FFF2-40B4-BE49-F238E27FC236}">
                <a16:creationId xmlns:a16="http://schemas.microsoft.com/office/drawing/2014/main" id="{0E7E3A34-564A-4440-B77C-5A44B483F2E6}"/>
              </a:ext>
            </a:extLst>
          </p:cNvPr>
          <p:cNvSpPr/>
          <p:nvPr userDrawn="1"/>
        </p:nvSpPr>
        <p:spPr>
          <a:xfrm>
            <a:off x="863125" y="555477"/>
            <a:ext cx="264000" cy="8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DFE43EF-2C51-4A0E-9D95-580C347B6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67" y="6217763"/>
            <a:ext cx="1965532" cy="6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65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C9931AC-531B-4A27-8F77-D2F627581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52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534" y="1563880"/>
            <a:ext cx="4825466" cy="213547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C7BB6CB1-EA9E-4E01-B28D-F8311707E2E6}"/>
              </a:ext>
            </a:extLst>
          </p:cNvPr>
          <p:cNvCxnSpPr>
            <a:cxnSpLocks/>
          </p:cNvCxnSpPr>
          <p:nvPr userDrawn="1"/>
        </p:nvCxnSpPr>
        <p:spPr>
          <a:xfrm>
            <a:off x="973019" y="1563880"/>
            <a:ext cx="0" cy="2135470"/>
          </a:xfrm>
          <a:prstGeom prst="line">
            <a:avLst/>
          </a:prstGeom>
          <a:ln w="603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orakulmio 8">
            <a:extLst>
              <a:ext uri="{FF2B5EF4-FFF2-40B4-BE49-F238E27FC236}">
                <a16:creationId xmlns:a16="http://schemas.microsoft.com/office/drawing/2014/main" id="{0E7E3A34-564A-4440-B77C-5A44B483F2E6}"/>
              </a:ext>
            </a:extLst>
          </p:cNvPr>
          <p:cNvSpPr/>
          <p:nvPr userDrawn="1"/>
        </p:nvSpPr>
        <p:spPr>
          <a:xfrm>
            <a:off x="863125" y="555477"/>
            <a:ext cx="264000" cy="8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DFE43EF-2C51-4A0E-9D95-580C347B6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67" y="6217763"/>
            <a:ext cx="1965532" cy="6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2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8B8BB0AD-2C42-4FCF-9A70-B4FC68BE2D85}"/>
              </a:ext>
            </a:extLst>
          </p:cNvPr>
          <p:cNvSpPr/>
          <p:nvPr userDrawn="1"/>
        </p:nvSpPr>
        <p:spPr>
          <a:xfrm>
            <a:off x="0" y="-9525"/>
            <a:ext cx="12192000" cy="1238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8CFB909A-9B59-48B9-9F26-D71FF8E74E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411DC837-8021-4C8C-8D50-C35C25ED5C53}"/>
              </a:ext>
            </a:extLst>
          </p:cNvPr>
          <p:cNvSpPr/>
          <p:nvPr userDrawn="1"/>
        </p:nvSpPr>
        <p:spPr>
          <a:xfrm>
            <a:off x="0" y="6020512"/>
            <a:ext cx="12192000" cy="8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534" y="1563880"/>
            <a:ext cx="4825466" cy="213547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C7BB6CB1-EA9E-4E01-B28D-F8311707E2E6}"/>
              </a:ext>
            </a:extLst>
          </p:cNvPr>
          <p:cNvCxnSpPr>
            <a:cxnSpLocks/>
          </p:cNvCxnSpPr>
          <p:nvPr userDrawn="1"/>
        </p:nvCxnSpPr>
        <p:spPr>
          <a:xfrm>
            <a:off x="973019" y="1563880"/>
            <a:ext cx="0" cy="2135470"/>
          </a:xfrm>
          <a:prstGeom prst="line">
            <a:avLst/>
          </a:prstGeom>
          <a:ln w="603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orakulmio 8">
            <a:extLst>
              <a:ext uri="{FF2B5EF4-FFF2-40B4-BE49-F238E27FC236}">
                <a16:creationId xmlns:a16="http://schemas.microsoft.com/office/drawing/2014/main" id="{0E7E3A34-564A-4440-B77C-5A44B483F2E6}"/>
              </a:ext>
            </a:extLst>
          </p:cNvPr>
          <p:cNvSpPr/>
          <p:nvPr userDrawn="1"/>
        </p:nvSpPr>
        <p:spPr>
          <a:xfrm>
            <a:off x="863125" y="555477"/>
            <a:ext cx="264000" cy="8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DFE43EF-2C51-4A0E-9D95-580C347B6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67" y="6217763"/>
            <a:ext cx="1965532" cy="6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17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93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705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9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3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08B3EEC6-6419-4FDC-91A1-1E307877ABD3}"/>
              </a:ext>
            </a:extLst>
          </p:cNvPr>
          <p:cNvSpPr/>
          <p:nvPr userDrawn="1"/>
        </p:nvSpPr>
        <p:spPr>
          <a:xfrm>
            <a:off x="863125" y="555477"/>
            <a:ext cx="264000" cy="8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821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869186A5-A119-488D-8A60-001C96FF1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7" y="2505075"/>
            <a:ext cx="5838825" cy="2020887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86" y="4525962"/>
            <a:ext cx="4953712" cy="76317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8C2A9B9-207C-4D7F-AE38-01E3D78CFD5A}"/>
              </a:ext>
            </a:extLst>
          </p:cNvPr>
          <p:cNvSpPr/>
          <p:nvPr userDrawn="1"/>
        </p:nvSpPr>
        <p:spPr>
          <a:xfrm>
            <a:off x="871671" y="589660"/>
            <a:ext cx="230736" cy="846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9AB6168-F539-4892-8312-995497B70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7" y="85249"/>
            <a:ext cx="5361052" cy="1655762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B8A2400D-16F6-47B7-A4DE-2F30C737177A}"/>
              </a:ext>
            </a:extLst>
          </p:cNvPr>
          <p:cNvSpPr/>
          <p:nvPr userDrawn="1"/>
        </p:nvSpPr>
        <p:spPr>
          <a:xfrm>
            <a:off x="1" y="6286500"/>
            <a:ext cx="12192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39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869186A5-A119-488D-8A60-001C96FF1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7" y="2505075"/>
            <a:ext cx="5838825" cy="2020887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86" y="4525962"/>
            <a:ext cx="4953712" cy="76317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8C2A9B9-207C-4D7F-AE38-01E3D78CFD5A}"/>
              </a:ext>
            </a:extLst>
          </p:cNvPr>
          <p:cNvSpPr/>
          <p:nvPr userDrawn="1"/>
        </p:nvSpPr>
        <p:spPr>
          <a:xfrm>
            <a:off x="871671" y="589660"/>
            <a:ext cx="230736" cy="846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9AB6168-F539-4892-8312-995497B70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7" y="85249"/>
            <a:ext cx="5361052" cy="1655762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B8A2400D-16F6-47B7-A4DE-2F30C737177A}"/>
              </a:ext>
            </a:extLst>
          </p:cNvPr>
          <p:cNvSpPr/>
          <p:nvPr userDrawn="1"/>
        </p:nvSpPr>
        <p:spPr>
          <a:xfrm>
            <a:off x="1" y="6286500"/>
            <a:ext cx="12192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164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869186A5-A119-488D-8A60-001C96FF1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7" y="2505075"/>
            <a:ext cx="5838825" cy="2020887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86" y="4525962"/>
            <a:ext cx="4953712" cy="76317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1940" y="6407626"/>
            <a:ext cx="112733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780" y="6407626"/>
            <a:ext cx="23041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8C2A9B9-207C-4D7F-AE38-01E3D78CFD5A}"/>
              </a:ext>
            </a:extLst>
          </p:cNvPr>
          <p:cNvSpPr/>
          <p:nvPr userDrawn="1"/>
        </p:nvSpPr>
        <p:spPr>
          <a:xfrm>
            <a:off x="871671" y="589660"/>
            <a:ext cx="230736" cy="846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9AB6168-F539-4892-8312-995497B70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7" y="85249"/>
            <a:ext cx="5361052" cy="1655762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B8A2400D-16F6-47B7-A4DE-2F30C737177A}"/>
              </a:ext>
            </a:extLst>
          </p:cNvPr>
          <p:cNvSpPr/>
          <p:nvPr userDrawn="1"/>
        </p:nvSpPr>
        <p:spPr>
          <a:xfrm>
            <a:off x="1" y="6286500"/>
            <a:ext cx="12192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345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AE24151-2A5C-45AD-942D-640708F7F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7" y="2505075"/>
            <a:ext cx="5838825" cy="2020887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86" y="4525962"/>
            <a:ext cx="4953712" cy="76317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8C2A9B9-207C-4D7F-AE38-01E3D78CFD5A}"/>
              </a:ext>
            </a:extLst>
          </p:cNvPr>
          <p:cNvSpPr/>
          <p:nvPr userDrawn="1"/>
        </p:nvSpPr>
        <p:spPr>
          <a:xfrm>
            <a:off x="871671" y="589660"/>
            <a:ext cx="230736" cy="846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9AB6168-F539-4892-8312-995497B70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7" y="85249"/>
            <a:ext cx="5361052" cy="1655762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B8A2400D-16F6-47B7-A4DE-2F30C737177A}"/>
              </a:ext>
            </a:extLst>
          </p:cNvPr>
          <p:cNvSpPr/>
          <p:nvPr userDrawn="1"/>
        </p:nvSpPr>
        <p:spPr>
          <a:xfrm>
            <a:off x="1" y="6286500"/>
            <a:ext cx="12192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908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fi-FI" smtClean="0"/>
            </a:lvl1pPr>
            <a:lvl2pPr>
              <a:defRPr lang="fi-FI" smtClean="0"/>
            </a:lvl2pPr>
            <a:lvl3pPr>
              <a:defRPr lang="fi-FI" smtClean="0"/>
            </a:lvl3pPr>
            <a:lvl4pPr>
              <a:defRPr lang="fi-FI" smtClean="0"/>
            </a:lvl4pPr>
            <a:lvl5pPr>
              <a:defRPr lang="en-US" dirty="0"/>
            </a:lvl5pPr>
          </a:lstStyle>
          <a:p>
            <a:pPr marL="180000" lvl="0" indent="-180000">
              <a:lnSpc>
                <a:spcPct val="120000"/>
              </a:lnSpc>
              <a:spcAft>
                <a:spcPts val="1000"/>
              </a:spcAft>
            </a:pPr>
            <a:r>
              <a:rPr lang="fi-FI"/>
              <a:t>Muokkaa tekstin perustyylejä napsauttamalla</a:t>
            </a:r>
          </a:p>
          <a:p>
            <a:pPr marL="180000" lvl="1" indent="-180000">
              <a:lnSpc>
                <a:spcPct val="120000"/>
              </a:lnSpc>
              <a:spcAft>
                <a:spcPts val="1000"/>
              </a:spcAft>
            </a:pPr>
            <a:r>
              <a:rPr lang="fi-FI"/>
              <a:t>toinen taso</a:t>
            </a:r>
          </a:p>
          <a:p>
            <a:pPr marL="180000" lvl="2" indent="-180000">
              <a:lnSpc>
                <a:spcPct val="120000"/>
              </a:lnSpc>
              <a:spcAft>
                <a:spcPts val="1000"/>
              </a:spcAft>
            </a:pPr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87086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17" userDrawn="1">
          <p15:clr>
            <a:srgbClr val="FBAE40"/>
          </p15:clr>
        </p15:guide>
        <p15:guide id="2" pos="801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C9931AC-531B-4A27-8F77-D2F627581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52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534" y="1563880"/>
            <a:ext cx="4825466" cy="213547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C7BB6CB1-EA9E-4E01-B28D-F8311707E2E6}"/>
              </a:ext>
            </a:extLst>
          </p:cNvPr>
          <p:cNvCxnSpPr>
            <a:cxnSpLocks/>
          </p:cNvCxnSpPr>
          <p:nvPr userDrawn="1"/>
        </p:nvCxnSpPr>
        <p:spPr>
          <a:xfrm>
            <a:off x="973019" y="1563880"/>
            <a:ext cx="0" cy="2135470"/>
          </a:xfrm>
          <a:prstGeom prst="line">
            <a:avLst/>
          </a:prstGeom>
          <a:ln w="603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orakulmio 8">
            <a:extLst>
              <a:ext uri="{FF2B5EF4-FFF2-40B4-BE49-F238E27FC236}">
                <a16:creationId xmlns:a16="http://schemas.microsoft.com/office/drawing/2014/main" id="{0E7E3A34-564A-4440-B77C-5A44B483F2E6}"/>
              </a:ext>
            </a:extLst>
          </p:cNvPr>
          <p:cNvSpPr/>
          <p:nvPr userDrawn="1"/>
        </p:nvSpPr>
        <p:spPr>
          <a:xfrm>
            <a:off x="863125" y="555477"/>
            <a:ext cx="264000" cy="8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DFE43EF-2C51-4A0E-9D95-580C347B6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67" y="6217763"/>
            <a:ext cx="1965532" cy="6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8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C9931AC-531B-4A27-8F77-D2F627581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52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534" y="1563880"/>
            <a:ext cx="4825466" cy="213547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C7BB6CB1-EA9E-4E01-B28D-F8311707E2E6}"/>
              </a:ext>
            </a:extLst>
          </p:cNvPr>
          <p:cNvCxnSpPr>
            <a:cxnSpLocks/>
          </p:cNvCxnSpPr>
          <p:nvPr userDrawn="1"/>
        </p:nvCxnSpPr>
        <p:spPr>
          <a:xfrm>
            <a:off x="973019" y="1563880"/>
            <a:ext cx="0" cy="2135470"/>
          </a:xfrm>
          <a:prstGeom prst="line">
            <a:avLst/>
          </a:prstGeom>
          <a:ln w="603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orakulmio 8">
            <a:extLst>
              <a:ext uri="{FF2B5EF4-FFF2-40B4-BE49-F238E27FC236}">
                <a16:creationId xmlns:a16="http://schemas.microsoft.com/office/drawing/2014/main" id="{0E7E3A34-564A-4440-B77C-5A44B483F2E6}"/>
              </a:ext>
            </a:extLst>
          </p:cNvPr>
          <p:cNvSpPr/>
          <p:nvPr userDrawn="1"/>
        </p:nvSpPr>
        <p:spPr>
          <a:xfrm>
            <a:off x="863125" y="555477"/>
            <a:ext cx="264000" cy="8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DFE43EF-2C51-4A0E-9D95-580C347B6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67" y="6217763"/>
            <a:ext cx="1965532" cy="6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1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C9931AC-531B-4A27-8F77-D2F627581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52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534" y="1563880"/>
            <a:ext cx="4825466" cy="213547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C7BB6CB1-EA9E-4E01-B28D-F8311707E2E6}"/>
              </a:ext>
            </a:extLst>
          </p:cNvPr>
          <p:cNvCxnSpPr>
            <a:cxnSpLocks/>
          </p:cNvCxnSpPr>
          <p:nvPr userDrawn="1"/>
        </p:nvCxnSpPr>
        <p:spPr>
          <a:xfrm>
            <a:off x="973019" y="1563880"/>
            <a:ext cx="0" cy="2135470"/>
          </a:xfrm>
          <a:prstGeom prst="line">
            <a:avLst/>
          </a:prstGeom>
          <a:ln w="603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orakulmio 8">
            <a:extLst>
              <a:ext uri="{FF2B5EF4-FFF2-40B4-BE49-F238E27FC236}">
                <a16:creationId xmlns:a16="http://schemas.microsoft.com/office/drawing/2014/main" id="{0E7E3A34-564A-4440-B77C-5A44B483F2E6}"/>
              </a:ext>
            </a:extLst>
          </p:cNvPr>
          <p:cNvSpPr/>
          <p:nvPr userDrawn="1"/>
        </p:nvSpPr>
        <p:spPr>
          <a:xfrm>
            <a:off x="863125" y="555477"/>
            <a:ext cx="264000" cy="83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DFE43EF-2C51-4A0E-9D95-580C347B6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67" y="6217763"/>
            <a:ext cx="1965532" cy="6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9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021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lvl="0" indent="-180000">
              <a:lnSpc>
                <a:spcPct val="120000"/>
              </a:lnSpc>
              <a:spcAft>
                <a:spcPts val="1000"/>
              </a:spcAft>
            </a:pPr>
            <a:r>
              <a:rPr lang="fi-FI"/>
              <a:t>Muokkaa tekstin perustyylejä</a:t>
            </a:r>
          </a:p>
          <a:p>
            <a:pPr marL="714375" lvl="1" indent="-1714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fi-FI"/>
              <a:t>toinen taso</a:t>
            </a:r>
          </a:p>
          <a:p>
            <a:pPr marL="1076325" lvl="2" indent="-180975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fi-FI"/>
              <a:t>kolmas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FADAA2B-848C-41C2-ACC1-674BFF1BF6F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67" y="6217763"/>
            <a:ext cx="1965532" cy="607055"/>
          </a:xfrm>
          <a:prstGeom prst="rect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4C13810-0E4E-40F6-A828-8F259EFE5FD2}"/>
              </a:ext>
            </a:extLst>
          </p:cNvPr>
          <p:cNvCxnSpPr/>
          <p:nvPr userDrawn="1"/>
        </p:nvCxnSpPr>
        <p:spPr>
          <a:xfrm>
            <a:off x="973019" y="635155"/>
            <a:ext cx="0" cy="709301"/>
          </a:xfrm>
          <a:prstGeom prst="line">
            <a:avLst/>
          </a:prstGeom>
          <a:ln w="603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63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1" r:id="rId2"/>
    <p:sldLayoutId id="2147483709" r:id="rId3"/>
    <p:sldLayoutId id="2147483722" r:id="rId4"/>
    <p:sldLayoutId id="2147483718" r:id="rId5"/>
    <p:sldLayoutId id="2147483710" r:id="rId6"/>
    <p:sldLayoutId id="2147483711" r:id="rId7"/>
    <p:sldLayoutId id="2147483717" r:id="rId8"/>
    <p:sldLayoutId id="2147483720" r:id="rId9"/>
    <p:sldLayoutId id="2147483723" r:id="rId10"/>
    <p:sldLayoutId id="2147483724" r:id="rId11"/>
    <p:sldLayoutId id="2147483725" r:id="rId12"/>
    <p:sldLayoutId id="2147483719" r:id="rId13"/>
    <p:sldLayoutId id="2147483712" r:id="rId14"/>
    <p:sldLayoutId id="2147483713" r:id="rId15"/>
    <p:sldLayoutId id="2147483714" r:id="rId16"/>
    <p:sldLayoutId id="214748371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SzPct val="120000"/>
        <a:buFont typeface="Arial" panose="020B0604020202020204" pitchFamily="34" charset="0"/>
        <a:buChar char="•"/>
        <a:defRPr lang="fi-FI" sz="16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120000"/>
        <a:buFont typeface="Arial" panose="020B0604020202020204" pitchFamily="34" charset="0"/>
        <a:buChar char="•"/>
        <a:defRPr lang="fi-FI" sz="16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120000"/>
        <a:buFont typeface="Arial" panose="020B0604020202020204" pitchFamily="34" charset="0"/>
        <a:buChar char="•"/>
        <a:defRPr lang="fi-FI" sz="16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7" userDrawn="1">
          <p15:clr>
            <a:srgbClr val="F26B43"/>
          </p15:clr>
        </p15:guide>
        <p15:guide id="2" orient="horz" pos="41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D857B1-AF56-4738-BD56-F6A775E40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7" y="2505075"/>
            <a:ext cx="6500144" cy="2020887"/>
          </a:xfrm>
        </p:spPr>
        <p:txBody>
          <a:bodyPr/>
          <a:lstStyle/>
          <a:p>
            <a:r>
              <a:rPr lang="fi-FI" dirty="0"/>
              <a:t>Lämmön- ja lujuudenkehityskoulutus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D9034E-1501-44C3-AD54-F9BCDDDD1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7" y="4890782"/>
            <a:ext cx="4953712" cy="947954"/>
          </a:xfrm>
        </p:spPr>
        <p:txBody>
          <a:bodyPr>
            <a:normAutofit/>
          </a:bodyPr>
          <a:lstStyle/>
          <a:p>
            <a:r>
              <a:rPr lang="fi-FI" dirty="0"/>
              <a:t>8.9.2020 Espoo, Sola</a:t>
            </a:r>
          </a:p>
          <a:p>
            <a:r>
              <a:rPr lang="fi-FI" dirty="0"/>
              <a:t>Sini Ruokonen Finnsementti</a:t>
            </a:r>
          </a:p>
        </p:txBody>
      </p:sp>
    </p:spTree>
    <p:extLst>
      <p:ext uri="{BB962C8B-B14F-4D97-AF65-F5344CB8AC3E}">
        <p14:creationId xmlns:p14="http://schemas.microsoft.com/office/powerpoint/2010/main" val="842691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1F42584E-ED26-4A0D-B654-DAF6F5E9A6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949182"/>
              </p:ext>
            </p:extLst>
          </p:nvPr>
        </p:nvGraphicFramePr>
        <p:xfrm>
          <a:off x="5514975" y="1435893"/>
          <a:ext cx="6181725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03FBC3D-0129-4E2B-9E4D-A0DDCA8D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Seinä 200 mm 10 </a:t>
            </a:r>
            <a:r>
              <a:rPr lang="fi-FI" sz="4000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sz="4000" dirty="0"/>
              <a:t>C</a:t>
            </a:r>
            <a:br>
              <a:rPr lang="fi-FI" sz="4000" dirty="0"/>
            </a:br>
            <a:r>
              <a:rPr lang="fi-FI" sz="18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i-FI" sz="1800" dirty="0">
                <a:solidFill>
                  <a:prstClr val="black"/>
                </a:solidFill>
              </a:rPr>
              <a:t>Suositeltavaa käyttää </a:t>
            </a:r>
            <a:r>
              <a:rPr lang="fi-FI" sz="1800" dirty="0" err="1">
                <a:solidFill>
                  <a:prstClr val="black"/>
                </a:solidFill>
              </a:rPr>
              <a:t>Rapid</a:t>
            </a:r>
            <a:r>
              <a:rPr lang="fi-FI" sz="1800" dirty="0">
                <a:solidFill>
                  <a:prstClr val="black"/>
                </a:solidFill>
              </a:rPr>
              <a:t>-massaa</a:t>
            </a:r>
            <a:endParaRPr lang="fi-FI" sz="40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7AA504C-61AE-4A3F-BA89-5B1E706F156E}"/>
              </a:ext>
            </a:extLst>
          </p:cNvPr>
          <p:cNvSpPr txBox="1"/>
          <p:nvPr/>
        </p:nvSpPr>
        <p:spPr>
          <a:xfrm>
            <a:off x="488958" y="5632718"/>
            <a:ext cx="822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 purkulujuus saavutetaan </a:t>
            </a:r>
            <a:r>
              <a:rPr lang="fi-FI" sz="1600" dirty="0" err="1"/>
              <a:t>Rapidilla</a:t>
            </a:r>
            <a:r>
              <a:rPr lang="fi-FI" sz="1600" dirty="0"/>
              <a:t> 1,5 vrk:ssa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 purkulujuus saavutetaan Plus 8 vrk:ssa</a:t>
            </a:r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A8F57D24-0C4B-4790-8E3A-57AEE3A4B7BF}"/>
              </a:ext>
            </a:extLst>
          </p:cNvPr>
          <p:cNvCxnSpPr>
            <a:cxnSpLocks/>
          </p:cNvCxnSpPr>
          <p:nvPr/>
        </p:nvCxnSpPr>
        <p:spPr>
          <a:xfrm>
            <a:off x="6096000" y="3117887"/>
            <a:ext cx="68848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54F03889-81DD-4DD6-BC13-CB8BFA33BFB4}"/>
              </a:ext>
            </a:extLst>
          </p:cNvPr>
          <p:cNvGraphicFramePr>
            <a:graphicFrameLocks/>
          </p:cNvGraphicFramePr>
          <p:nvPr/>
        </p:nvGraphicFramePr>
        <p:xfrm>
          <a:off x="495300" y="1435893"/>
          <a:ext cx="4905376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14584059-C4F7-4B96-9849-DA2D60702446}"/>
              </a:ext>
            </a:extLst>
          </p:cNvPr>
          <p:cNvCxnSpPr>
            <a:cxnSpLocks/>
          </p:cNvCxnSpPr>
          <p:nvPr/>
        </p:nvCxnSpPr>
        <p:spPr>
          <a:xfrm>
            <a:off x="6852407" y="3117887"/>
            <a:ext cx="27194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akasuljepari 8">
            <a:extLst>
              <a:ext uri="{FF2B5EF4-FFF2-40B4-BE49-F238E27FC236}">
                <a16:creationId xmlns:a16="http://schemas.microsoft.com/office/drawing/2014/main" id="{C7F1A5B7-8E2C-43A4-8D84-7DD42A676840}"/>
              </a:ext>
            </a:extLst>
          </p:cNvPr>
          <p:cNvSpPr/>
          <p:nvPr/>
        </p:nvSpPr>
        <p:spPr>
          <a:xfrm>
            <a:off x="10012358" y="1806220"/>
            <a:ext cx="1647594" cy="1068386"/>
          </a:xfrm>
          <a:prstGeom prst="bracketPair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sz="1400" dirty="0"/>
          </a:p>
          <a:p>
            <a:pPr algn="ctr"/>
            <a:r>
              <a:rPr lang="fi-FI" sz="1400" dirty="0"/>
              <a:t>Muotin purkulujuus </a:t>
            </a:r>
          </a:p>
          <a:p>
            <a:pPr algn="ctr"/>
            <a:r>
              <a:rPr lang="fi-FI" sz="1400" dirty="0"/>
              <a:t>26 MPa </a:t>
            </a:r>
          </a:p>
          <a:p>
            <a:pPr algn="ctr"/>
            <a:r>
              <a:rPr lang="fi-FI" sz="1400" dirty="0"/>
              <a:t>(70% C30/37:stä)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569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C78FA2-5DBD-4B84-92F6-D691E0CB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Holvi 270 mm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23BDD1-9DD4-4CA9-A616-52E691CB1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621531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Ympäristön lämpötilat: -10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dirty="0"/>
              <a:t>C, 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dirty="0"/>
              <a:t>C, +10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dirty="0"/>
              <a:t>C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Reseptit</a:t>
            </a:r>
          </a:p>
          <a:p>
            <a:pPr lvl="1"/>
            <a:r>
              <a:rPr lang="fi-FI" dirty="0"/>
              <a:t>Normaalisti kovettuva</a:t>
            </a:r>
          </a:p>
          <a:p>
            <a:pPr lvl="2"/>
            <a:r>
              <a:rPr lang="fi-FI" dirty="0"/>
              <a:t>310 kg/m</a:t>
            </a:r>
            <a:r>
              <a:rPr lang="fi-FI" baseline="30000" dirty="0"/>
              <a:t>3</a:t>
            </a:r>
            <a:r>
              <a:rPr lang="fi-FI" dirty="0"/>
              <a:t> Plus/Oiva, v/s-suhde 0,60</a:t>
            </a:r>
          </a:p>
          <a:p>
            <a:pPr lvl="1"/>
            <a:r>
              <a:rPr lang="fi-FI" dirty="0"/>
              <a:t>Normaalisti kovettuva </a:t>
            </a:r>
            <a:endParaRPr lang="fi-FI" dirty="0">
              <a:solidFill>
                <a:srgbClr val="FF0000"/>
              </a:solidFill>
            </a:endParaRPr>
          </a:p>
          <a:p>
            <a:pPr lvl="2"/>
            <a:r>
              <a:rPr lang="fi-FI" dirty="0"/>
              <a:t>370 kg/m</a:t>
            </a:r>
            <a:r>
              <a:rPr lang="fi-FI" baseline="30000" dirty="0"/>
              <a:t>3</a:t>
            </a:r>
            <a:r>
              <a:rPr lang="fi-FI" dirty="0"/>
              <a:t> Plus/Oiva, v/s-suhde 0,50</a:t>
            </a:r>
          </a:p>
          <a:p>
            <a:pPr lvl="1"/>
            <a:r>
              <a:rPr lang="fi-FI" dirty="0"/>
              <a:t>Normaalisti kovettuva</a:t>
            </a:r>
          </a:p>
          <a:p>
            <a:pPr lvl="2"/>
            <a:r>
              <a:rPr lang="fi-FI" dirty="0"/>
              <a:t>430 kg/m</a:t>
            </a:r>
            <a:r>
              <a:rPr lang="fi-FI" baseline="30000" dirty="0"/>
              <a:t>3</a:t>
            </a:r>
            <a:r>
              <a:rPr lang="fi-FI" dirty="0"/>
              <a:t> Plus/Oiva, v/s-suhde 0,40</a:t>
            </a:r>
          </a:p>
          <a:p>
            <a:pPr lvl="1"/>
            <a:r>
              <a:rPr lang="fi-FI" dirty="0"/>
              <a:t>Nopeasti kovettuva</a:t>
            </a:r>
          </a:p>
          <a:p>
            <a:pPr lvl="2"/>
            <a:r>
              <a:rPr lang="fi-FI" dirty="0"/>
              <a:t>340 kg/m</a:t>
            </a:r>
            <a:r>
              <a:rPr lang="fi-FI" baseline="30000" dirty="0"/>
              <a:t>3</a:t>
            </a:r>
            <a:r>
              <a:rPr lang="fi-FI" dirty="0"/>
              <a:t> </a:t>
            </a:r>
            <a:r>
              <a:rPr lang="fi-FI" dirty="0" err="1"/>
              <a:t>Rapid</a:t>
            </a:r>
            <a:r>
              <a:rPr lang="fi-FI" dirty="0"/>
              <a:t>, v/s-suhde 0,55</a:t>
            </a:r>
          </a:p>
          <a:p>
            <a:pPr lvl="2"/>
            <a:endParaRPr lang="fi-FI" dirty="0"/>
          </a:p>
          <a:p>
            <a:pPr lvl="2"/>
            <a:endParaRPr lang="fi-FI" dirty="0"/>
          </a:p>
          <a:p>
            <a:r>
              <a:rPr lang="fi-FI" dirty="0"/>
              <a:t>Betonin lämpötila +18 C</a:t>
            </a:r>
          </a:p>
          <a:p>
            <a:r>
              <a:rPr lang="fi-FI" dirty="0"/>
              <a:t>Betonin ilmamäärä 2 %</a:t>
            </a:r>
          </a:p>
          <a:p>
            <a:r>
              <a:rPr lang="fi-FI" dirty="0"/>
              <a:t>Vanerimuotti 7 vrk</a:t>
            </a:r>
          </a:p>
          <a:p>
            <a:r>
              <a:rPr lang="fi-FI" dirty="0"/>
              <a:t>Routamatto holvin päällä 7 vrk</a:t>
            </a:r>
          </a:p>
          <a:p>
            <a:r>
              <a:rPr lang="fi-FI" dirty="0"/>
              <a:t>Rakenteen lujuusluokka C30/37</a:t>
            </a:r>
          </a:p>
          <a:p>
            <a:pPr lvl="1"/>
            <a:r>
              <a:rPr lang="fi-FI" dirty="0"/>
              <a:t>Muotin purkulujuus 26 MPa (70% C30/37:stä)</a:t>
            </a:r>
          </a:p>
          <a:p>
            <a:pPr lvl="1"/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7F622171-A1E3-44BF-B7AE-0CCDC119AD73}"/>
              </a:ext>
            </a:extLst>
          </p:cNvPr>
          <p:cNvSpPr/>
          <p:nvPr/>
        </p:nvSpPr>
        <p:spPr>
          <a:xfrm>
            <a:off x="7097086" y="3429000"/>
            <a:ext cx="3548827" cy="4562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ikea aaltosulje 7">
            <a:extLst>
              <a:ext uri="{FF2B5EF4-FFF2-40B4-BE49-F238E27FC236}">
                <a16:creationId xmlns:a16="http://schemas.microsoft.com/office/drawing/2014/main" id="{5211C2F7-4200-4374-AC58-4C0A903C4B41}"/>
              </a:ext>
            </a:extLst>
          </p:cNvPr>
          <p:cNvSpPr/>
          <p:nvPr/>
        </p:nvSpPr>
        <p:spPr>
          <a:xfrm>
            <a:off x="10783349" y="3443014"/>
            <a:ext cx="218114" cy="442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DBF2B91-6D16-4C15-9FAB-03C5D78324D7}"/>
              </a:ext>
            </a:extLst>
          </p:cNvPr>
          <p:cNvSpPr txBox="1"/>
          <p:nvPr/>
        </p:nvSpPr>
        <p:spPr>
          <a:xfrm>
            <a:off x="11001463" y="347244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270 mm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9F88358E-C688-4C2E-A0CA-15B583B5D7C8}"/>
              </a:ext>
            </a:extLst>
          </p:cNvPr>
          <p:cNvSpPr/>
          <p:nvPr/>
        </p:nvSpPr>
        <p:spPr>
          <a:xfrm>
            <a:off x="8928576" y="3606781"/>
            <a:ext cx="92279" cy="1006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D950BA0-DA38-4241-BFCA-F1885D874BB4}"/>
              </a:ext>
            </a:extLst>
          </p:cNvPr>
          <p:cNvSpPr txBox="1"/>
          <p:nvPr/>
        </p:nvSpPr>
        <p:spPr>
          <a:xfrm>
            <a:off x="8334604" y="3928000"/>
            <a:ext cx="1280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Tarkastelupiste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75B72482-CDAB-4C4A-BE38-782E2D467157}"/>
              </a:ext>
            </a:extLst>
          </p:cNvPr>
          <p:cNvSpPr/>
          <p:nvPr/>
        </p:nvSpPr>
        <p:spPr>
          <a:xfrm>
            <a:off x="7097085" y="3384756"/>
            <a:ext cx="354882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E5735A2-7827-4CF2-B86C-4DA9A490DBC7}"/>
              </a:ext>
            </a:extLst>
          </p:cNvPr>
          <p:cNvSpPr txBox="1"/>
          <p:nvPr/>
        </p:nvSpPr>
        <p:spPr>
          <a:xfrm flipH="1">
            <a:off x="9675701" y="3107209"/>
            <a:ext cx="1678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i="1" dirty="0">
                <a:solidFill>
                  <a:schemeClr val="accent1"/>
                </a:solidFill>
              </a:rPr>
              <a:t>Routamatto</a:t>
            </a:r>
            <a:endParaRPr lang="fi-FI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5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Kaavio 15">
            <a:extLst>
              <a:ext uri="{FF2B5EF4-FFF2-40B4-BE49-F238E27FC236}">
                <a16:creationId xmlns:a16="http://schemas.microsoft.com/office/drawing/2014/main" id="{2D732C8A-6D65-442E-8290-D62BF3DEFE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560578"/>
              </p:ext>
            </p:extLst>
          </p:nvPr>
        </p:nvGraphicFramePr>
        <p:xfrm>
          <a:off x="5402178" y="1666875"/>
          <a:ext cx="6356219" cy="358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D8AC117B-1F70-4D2E-974C-D8CC7C0B39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564425"/>
              </p:ext>
            </p:extLst>
          </p:nvPr>
        </p:nvGraphicFramePr>
        <p:xfrm>
          <a:off x="-97632" y="1666875"/>
          <a:ext cx="5322246" cy="358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03FBC3D-0129-4E2B-9E4D-A0DDCA8D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Holvi 270 mm </a:t>
            </a:r>
            <a:r>
              <a:rPr lang="fi-FI" sz="4000" dirty="0">
                <a:solidFill>
                  <a:schemeClr val="accent1">
                    <a:lumMod val="75000"/>
                  </a:schemeClr>
                </a:solidFill>
              </a:rPr>
              <a:t>-10 </a:t>
            </a:r>
            <a:r>
              <a:rPr lang="fi-FI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sz="40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br>
              <a:rPr lang="fi-FI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sz="20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i-FI" sz="1800" dirty="0">
                <a:solidFill>
                  <a:prstClr val="black"/>
                </a:solidFill>
              </a:rPr>
              <a:t>Suositeltavaa käyttää joko </a:t>
            </a:r>
            <a:r>
              <a:rPr lang="fi-FI" sz="1800" dirty="0" err="1">
                <a:solidFill>
                  <a:prstClr val="black"/>
                </a:solidFill>
              </a:rPr>
              <a:t>Rapidia</a:t>
            </a:r>
            <a:r>
              <a:rPr lang="fi-FI" sz="1800" dirty="0">
                <a:solidFill>
                  <a:prstClr val="black"/>
                </a:solidFill>
              </a:rPr>
              <a:t> tai Plus/Oiva-sementtiä alle 0,40 v/s-suhteella</a:t>
            </a:r>
            <a:endParaRPr lang="fi-FI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7AA504C-61AE-4A3F-BA89-5B1E706F156E}"/>
              </a:ext>
            </a:extLst>
          </p:cNvPr>
          <p:cNvSpPr txBox="1"/>
          <p:nvPr/>
        </p:nvSpPr>
        <p:spPr>
          <a:xfrm>
            <a:off x="507618" y="5322138"/>
            <a:ext cx="9626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600" dirty="0"/>
              <a:t>Jäätymislujuus: saavutetaan kaikissa tapauksissa 1 vrk:ssa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 purkulujuus saavutetaan Plus v/s 0,40 ja </a:t>
            </a:r>
            <a:r>
              <a:rPr lang="fi-FI" sz="1600" dirty="0" err="1"/>
              <a:t>Rapid</a:t>
            </a:r>
            <a:r>
              <a:rPr lang="fi-FI" sz="1600" dirty="0"/>
              <a:t> v/s 0,55 resepteillä 2 vrk:ssa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Betoni jäätyy kaikissa tapauksissa 4 vrk iässä</a:t>
            </a:r>
            <a:endParaRPr lang="fi-FI" sz="1600" u="sng" dirty="0"/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 purkulujuutta ei ehditä saavuttaa Plus v/s 0,50 ja 0,60 resepteillä</a:t>
            </a:r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A8F57D24-0C4B-4790-8E3A-57AEE3A4B7BF}"/>
              </a:ext>
            </a:extLst>
          </p:cNvPr>
          <p:cNvCxnSpPr>
            <a:cxnSpLocks/>
          </p:cNvCxnSpPr>
          <p:nvPr/>
        </p:nvCxnSpPr>
        <p:spPr>
          <a:xfrm>
            <a:off x="507618" y="4049750"/>
            <a:ext cx="202928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14584059-C4F7-4B96-9849-DA2D60702446}"/>
              </a:ext>
            </a:extLst>
          </p:cNvPr>
          <p:cNvCxnSpPr>
            <a:cxnSpLocks/>
          </p:cNvCxnSpPr>
          <p:nvPr/>
        </p:nvCxnSpPr>
        <p:spPr>
          <a:xfrm>
            <a:off x="5933813" y="3010456"/>
            <a:ext cx="8542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akasuljepari 7">
            <a:extLst>
              <a:ext uri="{FF2B5EF4-FFF2-40B4-BE49-F238E27FC236}">
                <a16:creationId xmlns:a16="http://schemas.microsoft.com/office/drawing/2014/main" id="{5D3855B2-AE95-4133-BA31-D4323F3CE34A}"/>
              </a:ext>
            </a:extLst>
          </p:cNvPr>
          <p:cNvSpPr/>
          <p:nvPr/>
        </p:nvSpPr>
        <p:spPr>
          <a:xfrm>
            <a:off x="10362985" y="1816379"/>
            <a:ext cx="1647594" cy="1068386"/>
          </a:xfrm>
          <a:prstGeom prst="bracketPair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sz="1400" dirty="0"/>
          </a:p>
          <a:p>
            <a:pPr algn="ctr"/>
            <a:r>
              <a:rPr lang="fi-FI" sz="1400" dirty="0"/>
              <a:t>Muotin purkulujuus </a:t>
            </a:r>
          </a:p>
          <a:p>
            <a:pPr algn="ctr"/>
            <a:r>
              <a:rPr lang="fi-FI" sz="1400" dirty="0"/>
              <a:t>26 MPa </a:t>
            </a:r>
          </a:p>
          <a:p>
            <a:pPr algn="ctr"/>
            <a:r>
              <a:rPr lang="fi-FI" sz="1400" dirty="0"/>
              <a:t>(70% C30/37:stä)</a:t>
            </a:r>
          </a:p>
          <a:p>
            <a:pPr algn="ctr"/>
            <a:endParaRPr lang="fi-FI" dirty="0"/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2B11627E-6B34-40AF-A7A5-169E77729D91}"/>
              </a:ext>
            </a:extLst>
          </p:cNvPr>
          <p:cNvCxnSpPr>
            <a:cxnSpLocks/>
          </p:cNvCxnSpPr>
          <p:nvPr/>
        </p:nvCxnSpPr>
        <p:spPr>
          <a:xfrm>
            <a:off x="5933813" y="4320536"/>
            <a:ext cx="2679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23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Kaavio 13">
            <a:extLst>
              <a:ext uri="{FF2B5EF4-FFF2-40B4-BE49-F238E27FC236}">
                <a16:creationId xmlns:a16="http://schemas.microsoft.com/office/drawing/2014/main" id="{091003EE-F675-4B56-986F-77BD83372B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548219"/>
              </p:ext>
            </p:extLst>
          </p:nvPr>
        </p:nvGraphicFramePr>
        <p:xfrm>
          <a:off x="5732257" y="1549079"/>
          <a:ext cx="5899907" cy="37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03FBC3D-0129-4E2B-9E4D-A0DDCA8D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Holvi 270 mm </a:t>
            </a:r>
            <a:r>
              <a:rPr lang="fi-FI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 </a:t>
            </a:r>
            <a:r>
              <a:rPr lang="fi-F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br>
              <a:rPr lang="fi-FI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i-FI" sz="18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i-FI" sz="1800" dirty="0">
                <a:solidFill>
                  <a:prstClr val="black"/>
                </a:solidFill>
              </a:rPr>
              <a:t>Suositeltavaa käyttää joko </a:t>
            </a:r>
            <a:r>
              <a:rPr lang="fi-FI" sz="1800" dirty="0" err="1">
                <a:solidFill>
                  <a:prstClr val="black"/>
                </a:solidFill>
              </a:rPr>
              <a:t>Rapidia</a:t>
            </a:r>
            <a:r>
              <a:rPr lang="fi-FI" sz="1800" dirty="0">
                <a:solidFill>
                  <a:prstClr val="black"/>
                </a:solidFill>
              </a:rPr>
              <a:t> tai Plus/Oiva-sementtiä alle 0,50 v/s-suhteella</a:t>
            </a:r>
            <a:endParaRPr lang="fi-FI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7AA504C-61AE-4A3F-BA89-5B1E706F156E}"/>
              </a:ext>
            </a:extLst>
          </p:cNvPr>
          <p:cNvSpPr txBox="1"/>
          <p:nvPr/>
        </p:nvSpPr>
        <p:spPr>
          <a:xfrm>
            <a:off x="559836" y="5288019"/>
            <a:ext cx="9474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600" dirty="0"/>
              <a:t>Jäätymislujuus: saavutetaan 1 vrk:ssa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 purkulujuus saavutetaan Plus v/s 0,40 ja </a:t>
            </a:r>
            <a:r>
              <a:rPr lang="fi-FI" sz="1600" dirty="0" err="1"/>
              <a:t>Rapid</a:t>
            </a:r>
            <a:r>
              <a:rPr lang="fi-FI" sz="1600" dirty="0"/>
              <a:t> v/s 0,55 resepteillä alle 2 vrk:ssa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 purkulujuus saavutetaan Plus v/s 0,50 reseptillä 3 vrk:ssa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Betonin lämpötila 0-asteeseen reilussa viikossa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 purkulujuutta ei saavuteta Plus v/s 0,60 reseptillä alle 7 vrk:ssa</a:t>
            </a:r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A8F57D24-0C4B-4790-8E3A-57AEE3A4B7BF}"/>
              </a:ext>
            </a:extLst>
          </p:cNvPr>
          <p:cNvCxnSpPr>
            <a:cxnSpLocks/>
          </p:cNvCxnSpPr>
          <p:nvPr/>
        </p:nvCxnSpPr>
        <p:spPr>
          <a:xfrm>
            <a:off x="6206560" y="4413156"/>
            <a:ext cx="23747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akasuljepari 8">
            <a:extLst>
              <a:ext uri="{FF2B5EF4-FFF2-40B4-BE49-F238E27FC236}">
                <a16:creationId xmlns:a16="http://schemas.microsoft.com/office/drawing/2014/main" id="{A32B5C3F-FA18-401A-BB61-5471CE359504}"/>
              </a:ext>
            </a:extLst>
          </p:cNvPr>
          <p:cNvSpPr/>
          <p:nvPr/>
        </p:nvSpPr>
        <p:spPr>
          <a:xfrm>
            <a:off x="10247202" y="1886774"/>
            <a:ext cx="1647594" cy="1068386"/>
          </a:xfrm>
          <a:prstGeom prst="bracketPair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sz="1400" dirty="0"/>
          </a:p>
          <a:p>
            <a:pPr algn="ctr"/>
            <a:r>
              <a:rPr lang="fi-FI" sz="1400" dirty="0"/>
              <a:t>Muotin purkulujuus </a:t>
            </a:r>
          </a:p>
          <a:p>
            <a:pPr algn="ctr"/>
            <a:r>
              <a:rPr lang="fi-FI" sz="1400" dirty="0"/>
              <a:t>26 MPa </a:t>
            </a:r>
          </a:p>
          <a:p>
            <a:pPr algn="ctr"/>
            <a:r>
              <a:rPr lang="fi-FI" sz="1400" dirty="0"/>
              <a:t>(70% C30/37:stä)</a:t>
            </a:r>
          </a:p>
          <a:p>
            <a:pPr algn="ctr"/>
            <a:endParaRPr lang="fi-FI" dirty="0"/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56884B3A-EB60-49D8-B0DF-647320398D64}"/>
              </a:ext>
            </a:extLst>
          </p:cNvPr>
          <p:cNvCxnSpPr>
            <a:cxnSpLocks/>
          </p:cNvCxnSpPr>
          <p:nvPr/>
        </p:nvCxnSpPr>
        <p:spPr>
          <a:xfrm>
            <a:off x="6283354" y="3332374"/>
            <a:ext cx="66143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4B1B2847-C8F5-4FB9-9A81-22677424B5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040536"/>
              </p:ext>
            </p:extLst>
          </p:nvPr>
        </p:nvGraphicFramePr>
        <p:xfrm>
          <a:off x="251893" y="1539748"/>
          <a:ext cx="4940163" cy="37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020D2A36-59D5-4380-B362-AB7E7475C459}"/>
              </a:ext>
            </a:extLst>
          </p:cNvPr>
          <p:cNvCxnSpPr>
            <a:cxnSpLocks/>
          </p:cNvCxnSpPr>
          <p:nvPr/>
        </p:nvCxnSpPr>
        <p:spPr>
          <a:xfrm>
            <a:off x="7073317" y="3332374"/>
            <a:ext cx="35932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5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A5F29C20-625B-4FA0-A211-DE8B69EA2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48748"/>
              </p:ext>
            </p:extLst>
          </p:nvPr>
        </p:nvGraphicFramePr>
        <p:xfrm>
          <a:off x="5647993" y="1555460"/>
          <a:ext cx="6150158" cy="394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03FBC3D-0129-4E2B-9E4D-A0DDCA8D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Holvi 270 mm 10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dirty="0"/>
              <a:t>C</a:t>
            </a:r>
            <a:br>
              <a:rPr lang="fi-FI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i-FI" sz="20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i-FI" sz="2000" dirty="0">
                <a:solidFill>
                  <a:prstClr val="black"/>
                </a:solidFill>
              </a:rPr>
              <a:t>Suositeltavaa käyttää joko </a:t>
            </a:r>
            <a:r>
              <a:rPr lang="fi-FI" sz="2000" dirty="0" err="1">
                <a:solidFill>
                  <a:prstClr val="black"/>
                </a:solidFill>
              </a:rPr>
              <a:t>Rapidia</a:t>
            </a:r>
            <a:r>
              <a:rPr lang="fi-FI" sz="2000" dirty="0">
                <a:solidFill>
                  <a:prstClr val="black"/>
                </a:solidFill>
              </a:rPr>
              <a:t> tai Plus/Oiva-sementtiä alle 0,50 v/s-suhteella</a:t>
            </a:r>
            <a:endParaRPr lang="fi-FI" sz="20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7AA504C-61AE-4A3F-BA89-5B1E706F156E}"/>
              </a:ext>
            </a:extLst>
          </p:cNvPr>
          <p:cNvSpPr txBox="1"/>
          <p:nvPr/>
        </p:nvSpPr>
        <p:spPr>
          <a:xfrm>
            <a:off x="498289" y="5498634"/>
            <a:ext cx="6618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 purkulujuus saavutetaan kolmella reseptillä 2 vrk:ssa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Plus v/s 0,60 reseptillä muotin purkulujuuden saavuttamiseen kuluu 7 vrk</a:t>
            </a:r>
          </a:p>
          <a:p>
            <a:pPr marL="342900" indent="-342900">
              <a:buFont typeface="+mj-lt"/>
              <a:buAutoNum type="arabicPeriod"/>
            </a:pPr>
            <a:endParaRPr lang="fi-FI" sz="1600" u="sng" dirty="0"/>
          </a:p>
          <a:p>
            <a:pPr marL="342900" indent="-342900">
              <a:buFont typeface="+mj-lt"/>
              <a:buAutoNum type="arabicPeriod"/>
            </a:pPr>
            <a:endParaRPr lang="fi-FI" sz="1600" u="sng" dirty="0"/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A8F57D24-0C4B-4790-8E3A-57AEE3A4B7BF}"/>
              </a:ext>
            </a:extLst>
          </p:cNvPr>
          <p:cNvCxnSpPr>
            <a:cxnSpLocks/>
          </p:cNvCxnSpPr>
          <p:nvPr/>
        </p:nvCxnSpPr>
        <p:spPr>
          <a:xfrm>
            <a:off x="6254507" y="3533474"/>
            <a:ext cx="105435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akasuljepari 6">
            <a:extLst>
              <a:ext uri="{FF2B5EF4-FFF2-40B4-BE49-F238E27FC236}">
                <a16:creationId xmlns:a16="http://schemas.microsoft.com/office/drawing/2014/main" id="{30512B86-5F61-4FEB-8D43-209F32E544F5}"/>
              </a:ext>
            </a:extLst>
          </p:cNvPr>
          <p:cNvSpPr/>
          <p:nvPr/>
        </p:nvSpPr>
        <p:spPr>
          <a:xfrm>
            <a:off x="10438486" y="1903834"/>
            <a:ext cx="1647594" cy="1068386"/>
          </a:xfrm>
          <a:prstGeom prst="bracketPair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sz="1400" dirty="0"/>
          </a:p>
          <a:p>
            <a:pPr algn="ctr"/>
            <a:r>
              <a:rPr lang="fi-FI" sz="1400" dirty="0"/>
              <a:t>Muotin purkulujuus </a:t>
            </a:r>
          </a:p>
          <a:p>
            <a:pPr algn="ctr"/>
            <a:r>
              <a:rPr lang="fi-FI" sz="1400" dirty="0"/>
              <a:t>26 MPa </a:t>
            </a:r>
          </a:p>
          <a:p>
            <a:pPr algn="ctr"/>
            <a:r>
              <a:rPr lang="fi-FI" sz="1400" dirty="0"/>
              <a:t>(70% C30/37:stä)</a:t>
            </a:r>
          </a:p>
          <a:p>
            <a:pPr algn="ctr"/>
            <a:endParaRPr lang="fi-FI" dirty="0"/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4A309D5C-BA11-4592-A05F-197EF98660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755558"/>
              </p:ext>
            </p:extLst>
          </p:nvPr>
        </p:nvGraphicFramePr>
        <p:xfrm>
          <a:off x="105920" y="1555460"/>
          <a:ext cx="5149704" cy="394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3A5F3E5D-D0A6-496C-9940-DE8E38E8DC22}"/>
              </a:ext>
            </a:extLst>
          </p:cNvPr>
          <p:cNvCxnSpPr>
            <a:cxnSpLocks/>
          </p:cNvCxnSpPr>
          <p:nvPr/>
        </p:nvCxnSpPr>
        <p:spPr>
          <a:xfrm flipV="1">
            <a:off x="7447142" y="3527047"/>
            <a:ext cx="1982084" cy="64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6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C78FA2-5DBD-4B84-92F6-D691E0CB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Antura 500 x 200 mm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23BDD1-9DD4-4CA9-A616-52E691CB1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797117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Ympäristön lämpötilat: -10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dirty="0"/>
              <a:t>C, 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dirty="0"/>
              <a:t>C, +10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dirty="0"/>
              <a:t>C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Reseptit</a:t>
            </a:r>
          </a:p>
          <a:p>
            <a:pPr lvl="1"/>
            <a:r>
              <a:rPr lang="fi-FI" dirty="0"/>
              <a:t>Normaalisti kovettuva</a:t>
            </a:r>
          </a:p>
          <a:p>
            <a:pPr lvl="2"/>
            <a:r>
              <a:rPr lang="fi-FI" dirty="0"/>
              <a:t>280 kg/m</a:t>
            </a:r>
            <a:r>
              <a:rPr lang="fi-FI" baseline="30000" dirty="0"/>
              <a:t>3</a:t>
            </a:r>
            <a:r>
              <a:rPr lang="fi-FI" dirty="0"/>
              <a:t> Plus/Oiva, v/s-suhde 0,65</a:t>
            </a:r>
          </a:p>
          <a:p>
            <a:pPr lvl="1"/>
            <a:r>
              <a:rPr lang="fi-FI" dirty="0"/>
              <a:t>Normaalisti kovettuva </a:t>
            </a:r>
            <a:endParaRPr lang="fi-FI" dirty="0">
              <a:solidFill>
                <a:srgbClr val="FF0000"/>
              </a:solidFill>
            </a:endParaRPr>
          </a:p>
          <a:p>
            <a:pPr lvl="2"/>
            <a:r>
              <a:rPr lang="fi-FI" dirty="0"/>
              <a:t>310 kg/m</a:t>
            </a:r>
            <a:r>
              <a:rPr lang="fi-FI" baseline="30000" dirty="0"/>
              <a:t>3</a:t>
            </a:r>
            <a:r>
              <a:rPr lang="fi-FI" dirty="0"/>
              <a:t> Plus/Oiva, v/s-suhde 0,60</a:t>
            </a:r>
          </a:p>
          <a:p>
            <a:pPr lvl="1"/>
            <a:r>
              <a:rPr lang="fi-FI" dirty="0"/>
              <a:t>Nopeasti kovettuva</a:t>
            </a:r>
          </a:p>
          <a:p>
            <a:pPr lvl="2"/>
            <a:r>
              <a:rPr lang="fi-FI" dirty="0"/>
              <a:t>300 kg/m</a:t>
            </a:r>
            <a:r>
              <a:rPr lang="fi-FI" baseline="30000" dirty="0"/>
              <a:t>3</a:t>
            </a:r>
            <a:r>
              <a:rPr lang="fi-FI" dirty="0"/>
              <a:t> </a:t>
            </a:r>
            <a:r>
              <a:rPr lang="fi-FI" dirty="0" err="1"/>
              <a:t>Rapid</a:t>
            </a:r>
            <a:r>
              <a:rPr lang="fi-FI" dirty="0"/>
              <a:t>, v/s-suhde 0,62</a:t>
            </a:r>
          </a:p>
          <a:p>
            <a:pPr lvl="1"/>
            <a:r>
              <a:rPr lang="fi-FI" dirty="0"/>
              <a:t>Nopeasti kovettuva</a:t>
            </a:r>
          </a:p>
          <a:p>
            <a:pPr lvl="2"/>
            <a:r>
              <a:rPr lang="fi-FI" dirty="0"/>
              <a:t>340 kg/m</a:t>
            </a:r>
            <a:r>
              <a:rPr lang="fi-FI" baseline="30000" dirty="0"/>
              <a:t>3</a:t>
            </a:r>
            <a:r>
              <a:rPr lang="fi-FI" dirty="0"/>
              <a:t> </a:t>
            </a:r>
            <a:r>
              <a:rPr lang="fi-FI" dirty="0" err="1"/>
              <a:t>Rapid</a:t>
            </a:r>
            <a:r>
              <a:rPr lang="fi-FI" dirty="0"/>
              <a:t>, v/s-suhde 0,55</a:t>
            </a:r>
          </a:p>
          <a:p>
            <a:pPr lvl="2"/>
            <a:endParaRPr lang="fi-FI" dirty="0"/>
          </a:p>
          <a:p>
            <a:pPr lvl="2"/>
            <a:endParaRPr lang="fi-FI" dirty="0"/>
          </a:p>
          <a:p>
            <a:r>
              <a:rPr lang="fi-FI" dirty="0"/>
              <a:t>Betonin lämpötila +18 C</a:t>
            </a:r>
          </a:p>
          <a:p>
            <a:r>
              <a:rPr lang="fi-FI" dirty="0"/>
              <a:t>Betonin ilmamäärä 2 %</a:t>
            </a:r>
          </a:p>
          <a:p>
            <a:r>
              <a:rPr lang="fi-FI" dirty="0"/>
              <a:t>Vanerimuotti 7 vrk</a:t>
            </a:r>
          </a:p>
          <a:p>
            <a:r>
              <a:rPr lang="fi-FI" dirty="0"/>
              <a:t>Routamatto anturan päällä 7 vrk</a:t>
            </a:r>
          </a:p>
          <a:p>
            <a:r>
              <a:rPr lang="fi-FI" dirty="0"/>
              <a:t>Rakenteen lujuusluokka C25/30</a:t>
            </a:r>
          </a:p>
          <a:p>
            <a:pPr lvl="1"/>
            <a:r>
              <a:rPr lang="fi-FI" dirty="0"/>
              <a:t>Muotin purkulujuus 21 MPa (70% C25/30:stä)</a:t>
            </a:r>
          </a:p>
          <a:p>
            <a:pPr lvl="1"/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7F622171-A1E3-44BF-B7AE-0CCDC119AD73}"/>
              </a:ext>
            </a:extLst>
          </p:cNvPr>
          <p:cNvSpPr/>
          <p:nvPr/>
        </p:nvSpPr>
        <p:spPr>
          <a:xfrm>
            <a:off x="8703736" y="3221282"/>
            <a:ext cx="1682136" cy="6857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ikea aaltosulje 7">
            <a:extLst>
              <a:ext uri="{FF2B5EF4-FFF2-40B4-BE49-F238E27FC236}">
                <a16:creationId xmlns:a16="http://schemas.microsoft.com/office/drawing/2014/main" id="{5211C2F7-4200-4374-AC58-4C0A903C4B41}"/>
              </a:ext>
            </a:extLst>
          </p:cNvPr>
          <p:cNvSpPr/>
          <p:nvPr/>
        </p:nvSpPr>
        <p:spPr>
          <a:xfrm>
            <a:off x="10524161" y="3229157"/>
            <a:ext cx="187381" cy="6436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DBF2B91-6D16-4C15-9FAB-03C5D78324D7}"/>
              </a:ext>
            </a:extLst>
          </p:cNvPr>
          <p:cNvSpPr txBox="1"/>
          <p:nvPr/>
        </p:nvSpPr>
        <p:spPr>
          <a:xfrm>
            <a:off x="10794388" y="337949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200 mm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9F88358E-C688-4C2E-A0CA-15B583B5D7C8}"/>
              </a:ext>
            </a:extLst>
          </p:cNvPr>
          <p:cNvSpPr/>
          <p:nvPr/>
        </p:nvSpPr>
        <p:spPr>
          <a:xfrm>
            <a:off x="9528591" y="3500656"/>
            <a:ext cx="92279" cy="1006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D950BA0-DA38-4241-BFCA-F1885D874BB4}"/>
              </a:ext>
            </a:extLst>
          </p:cNvPr>
          <p:cNvSpPr txBox="1"/>
          <p:nvPr/>
        </p:nvSpPr>
        <p:spPr>
          <a:xfrm>
            <a:off x="8294508" y="3406768"/>
            <a:ext cx="1280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Tarkastelupiste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75B72482-CDAB-4C4A-BE38-782E2D467157}"/>
              </a:ext>
            </a:extLst>
          </p:cNvPr>
          <p:cNvSpPr/>
          <p:nvPr/>
        </p:nvSpPr>
        <p:spPr>
          <a:xfrm>
            <a:off x="7713998" y="3896399"/>
            <a:ext cx="3629187" cy="64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ikea aaltosulje 5">
            <a:extLst>
              <a:ext uri="{FF2B5EF4-FFF2-40B4-BE49-F238E27FC236}">
                <a16:creationId xmlns:a16="http://schemas.microsoft.com/office/drawing/2014/main" id="{4928F8C1-2CBA-40C4-A7FB-C61A0EE91ACB}"/>
              </a:ext>
            </a:extLst>
          </p:cNvPr>
          <p:cNvSpPr/>
          <p:nvPr/>
        </p:nvSpPr>
        <p:spPr>
          <a:xfrm rot="16200000">
            <a:off x="9416757" y="2053506"/>
            <a:ext cx="256095" cy="1682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2616EC0-57B5-4BA4-8F60-2CD66A151680}"/>
              </a:ext>
            </a:extLst>
          </p:cNvPr>
          <p:cNvSpPr txBox="1"/>
          <p:nvPr/>
        </p:nvSpPr>
        <p:spPr>
          <a:xfrm>
            <a:off x="9049934" y="239797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500 mm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CC74438-28CA-4449-8247-0282ECF2C394}"/>
              </a:ext>
            </a:extLst>
          </p:cNvPr>
          <p:cNvSpPr txBox="1"/>
          <p:nvPr/>
        </p:nvSpPr>
        <p:spPr>
          <a:xfrm>
            <a:off x="7671081" y="4540066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Sorapohja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6A62D3FA-F738-42A5-BA05-B21425F365AF}"/>
              </a:ext>
            </a:extLst>
          </p:cNvPr>
          <p:cNvSpPr/>
          <p:nvPr/>
        </p:nvSpPr>
        <p:spPr>
          <a:xfrm>
            <a:off x="8703735" y="3170192"/>
            <a:ext cx="1682137" cy="73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2A1DE5F2-6365-48F5-8A24-E7F4BAC82857}"/>
              </a:ext>
            </a:extLst>
          </p:cNvPr>
          <p:cNvSpPr/>
          <p:nvPr/>
        </p:nvSpPr>
        <p:spPr>
          <a:xfrm>
            <a:off x="8650861" y="2882728"/>
            <a:ext cx="1183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i="1" dirty="0">
                <a:solidFill>
                  <a:schemeClr val="accent1"/>
                </a:solidFill>
              </a:rPr>
              <a:t>Routamatto</a:t>
            </a:r>
          </a:p>
        </p:txBody>
      </p:sp>
    </p:spTree>
    <p:extLst>
      <p:ext uri="{BB962C8B-B14F-4D97-AF65-F5344CB8AC3E}">
        <p14:creationId xmlns:p14="http://schemas.microsoft.com/office/powerpoint/2010/main" val="782815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Kaavio 14">
            <a:extLst>
              <a:ext uri="{FF2B5EF4-FFF2-40B4-BE49-F238E27FC236}">
                <a16:creationId xmlns:a16="http://schemas.microsoft.com/office/drawing/2014/main" id="{732EE976-3497-4B79-A780-5A28B73D4E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02341"/>
              </p:ext>
            </p:extLst>
          </p:nvPr>
        </p:nvGraphicFramePr>
        <p:xfrm>
          <a:off x="5845823" y="1544122"/>
          <a:ext cx="6234143" cy="376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03FBC3D-0129-4E2B-9E4D-A0DDCA8D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Antura 500 x 200 mm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-10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br>
              <a:rPr lang="fi-F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sz="20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i-FI" sz="1800" dirty="0">
                <a:solidFill>
                  <a:prstClr val="black"/>
                </a:solidFill>
                <a:sym typeface="Wingdings" panose="05000000000000000000" pitchFamily="2" charset="2"/>
              </a:rPr>
              <a:t>Reseptien lujuudenkehitys liian maltillista -10 asteessa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7AA504C-61AE-4A3F-BA89-5B1E706F156E}"/>
              </a:ext>
            </a:extLst>
          </p:cNvPr>
          <p:cNvSpPr txBox="1"/>
          <p:nvPr/>
        </p:nvSpPr>
        <p:spPr>
          <a:xfrm>
            <a:off x="507619" y="5322138"/>
            <a:ext cx="899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600" dirty="0"/>
              <a:t>Jäätymislujuus saavutetaan 3 reseptin tapauksessa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Betoni jäätyy kaikissa tapauksissa 2-3 vrk iässä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Muotinpurkulujuus saavutetaan vain yhdellä reseptillä </a:t>
            </a:r>
            <a:r>
              <a:rPr lang="fi-FI" sz="1600" dirty="0" err="1"/>
              <a:t>Rapid</a:t>
            </a:r>
            <a:r>
              <a:rPr lang="fi-FI" sz="1600" dirty="0"/>
              <a:t> 340kg/m3</a:t>
            </a:r>
            <a:endParaRPr lang="fi-FI" sz="1600" u="sng" dirty="0"/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A8F57D24-0C4B-4790-8E3A-57AEE3A4B7BF}"/>
              </a:ext>
            </a:extLst>
          </p:cNvPr>
          <p:cNvCxnSpPr>
            <a:cxnSpLocks/>
          </p:cNvCxnSpPr>
          <p:nvPr/>
        </p:nvCxnSpPr>
        <p:spPr>
          <a:xfrm>
            <a:off x="6484776" y="2449077"/>
            <a:ext cx="12782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14584059-C4F7-4B96-9849-DA2D60702446}"/>
              </a:ext>
            </a:extLst>
          </p:cNvPr>
          <p:cNvCxnSpPr>
            <a:cxnSpLocks/>
          </p:cNvCxnSpPr>
          <p:nvPr/>
        </p:nvCxnSpPr>
        <p:spPr>
          <a:xfrm>
            <a:off x="507619" y="3969967"/>
            <a:ext cx="9572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49DF15E5-7B00-47EC-B769-3B280BEB0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172303"/>
              </p:ext>
            </p:extLst>
          </p:nvPr>
        </p:nvGraphicFramePr>
        <p:xfrm>
          <a:off x="0" y="1544122"/>
          <a:ext cx="5621888" cy="376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DA89A5C1-A3CE-4EC0-AA90-9B53C5C7A65C}"/>
              </a:ext>
            </a:extLst>
          </p:cNvPr>
          <p:cNvCxnSpPr>
            <a:cxnSpLocks/>
          </p:cNvCxnSpPr>
          <p:nvPr/>
        </p:nvCxnSpPr>
        <p:spPr>
          <a:xfrm flipV="1">
            <a:off x="6484776" y="3958873"/>
            <a:ext cx="768221" cy="11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akasuljepari 8">
            <a:extLst>
              <a:ext uri="{FF2B5EF4-FFF2-40B4-BE49-F238E27FC236}">
                <a16:creationId xmlns:a16="http://schemas.microsoft.com/office/drawing/2014/main" id="{37641928-E35B-4F95-B1E2-07FB1695C261}"/>
              </a:ext>
            </a:extLst>
          </p:cNvPr>
          <p:cNvSpPr/>
          <p:nvPr/>
        </p:nvSpPr>
        <p:spPr>
          <a:xfrm>
            <a:off x="10438486" y="1903834"/>
            <a:ext cx="1647594" cy="1068386"/>
          </a:xfrm>
          <a:prstGeom prst="bracketPair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sz="1400" dirty="0"/>
          </a:p>
          <a:p>
            <a:pPr algn="ctr"/>
            <a:r>
              <a:rPr lang="fi-FI" sz="1400" dirty="0"/>
              <a:t>Muotin purkulujuus </a:t>
            </a:r>
          </a:p>
          <a:p>
            <a:pPr algn="ctr"/>
            <a:r>
              <a:rPr lang="fi-FI" sz="1400" dirty="0"/>
              <a:t>21 MPa </a:t>
            </a:r>
          </a:p>
          <a:p>
            <a:pPr algn="ctr"/>
            <a:r>
              <a:rPr lang="fi-FI" sz="1400" dirty="0"/>
              <a:t>(70% C20/25:stä)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9278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49DF15E5-7B00-47EC-B769-3B280BEB0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57400"/>
              </p:ext>
            </p:extLst>
          </p:nvPr>
        </p:nvGraphicFramePr>
        <p:xfrm>
          <a:off x="105920" y="1630919"/>
          <a:ext cx="5331666" cy="377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732EE976-3497-4B79-A780-5A28B73D4E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526246"/>
              </p:ext>
            </p:extLst>
          </p:nvPr>
        </p:nvGraphicFramePr>
        <p:xfrm>
          <a:off x="5470244" y="1690688"/>
          <a:ext cx="6522442" cy="377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03FBC3D-0129-4E2B-9E4D-A0DDCA8D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Antura 500 x 200 mm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-10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br>
              <a:rPr lang="fi-F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sz="20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i-FI" sz="1800" dirty="0">
                <a:solidFill>
                  <a:prstClr val="black"/>
                </a:solidFill>
                <a:sym typeface="Wingdings" panose="05000000000000000000" pitchFamily="2" charset="2"/>
              </a:rPr>
              <a:t>Suositeltavaa käyttää </a:t>
            </a:r>
            <a:r>
              <a:rPr lang="fi-FI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Rapidia</a:t>
            </a:r>
            <a:r>
              <a:rPr lang="fi-FI" sz="1800" dirty="0">
                <a:solidFill>
                  <a:prstClr val="black"/>
                </a:solidFill>
                <a:sym typeface="Wingdings" panose="05000000000000000000" pitchFamily="2" charset="2"/>
              </a:rPr>
              <a:t> ja pientä v/s-suhdetta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7AA504C-61AE-4A3F-BA89-5B1E706F156E}"/>
              </a:ext>
            </a:extLst>
          </p:cNvPr>
          <p:cNvSpPr txBox="1"/>
          <p:nvPr/>
        </p:nvSpPr>
        <p:spPr>
          <a:xfrm>
            <a:off x="507619" y="5322138"/>
            <a:ext cx="899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600" dirty="0" err="1"/>
              <a:t>Rapidilla</a:t>
            </a:r>
            <a:r>
              <a:rPr lang="fi-FI" sz="1600" dirty="0"/>
              <a:t> ja pienellä v/s-suhteella muotin purkulujuus saavutetaan 2 vrk iässä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Betoni jäätyy tässäkin tapauksessa 3 vrk kohdalla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Rakenteen lujuudenkehitys ehtii jatkua vielä purkulujuuden saavuttamisen jälkeen n. 5 MPa</a:t>
            </a:r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A8F57D24-0C4B-4790-8E3A-57AEE3A4B7BF}"/>
              </a:ext>
            </a:extLst>
          </p:cNvPr>
          <p:cNvCxnSpPr>
            <a:cxnSpLocks/>
          </p:cNvCxnSpPr>
          <p:nvPr/>
        </p:nvCxnSpPr>
        <p:spPr>
          <a:xfrm>
            <a:off x="6096000" y="2972220"/>
            <a:ext cx="92116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14584059-C4F7-4B96-9849-DA2D60702446}"/>
              </a:ext>
            </a:extLst>
          </p:cNvPr>
          <p:cNvCxnSpPr>
            <a:cxnSpLocks/>
          </p:cNvCxnSpPr>
          <p:nvPr/>
        </p:nvCxnSpPr>
        <p:spPr>
          <a:xfrm>
            <a:off x="641571" y="4044612"/>
            <a:ext cx="172840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akasuljepari 8">
            <a:extLst>
              <a:ext uri="{FF2B5EF4-FFF2-40B4-BE49-F238E27FC236}">
                <a16:creationId xmlns:a16="http://schemas.microsoft.com/office/drawing/2014/main" id="{37641928-E35B-4F95-B1E2-07FB1695C261}"/>
              </a:ext>
            </a:extLst>
          </p:cNvPr>
          <p:cNvSpPr/>
          <p:nvPr/>
        </p:nvSpPr>
        <p:spPr>
          <a:xfrm>
            <a:off x="10438486" y="1903834"/>
            <a:ext cx="1647594" cy="1068386"/>
          </a:xfrm>
          <a:prstGeom prst="bracketPair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sz="1400" dirty="0"/>
          </a:p>
          <a:p>
            <a:pPr algn="ctr"/>
            <a:r>
              <a:rPr lang="fi-FI" sz="1400" dirty="0"/>
              <a:t>Muotin purkulujuus </a:t>
            </a:r>
          </a:p>
          <a:p>
            <a:pPr algn="ctr"/>
            <a:r>
              <a:rPr lang="fi-FI" sz="1400" dirty="0"/>
              <a:t>21 MPa </a:t>
            </a:r>
          </a:p>
          <a:p>
            <a:pPr algn="ctr"/>
            <a:r>
              <a:rPr lang="fi-FI" sz="1400" dirty="0"/>
              <a:t>(70% C20/25:stä)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019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A3981831-4F5E-46AB-BF1E-AA7039940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104684"/>
              </p:ext>
            </p:extLst>
          </p:nvPr>
        </p:nvGraphicFramePr>
        <p:xfrm>
          <a:off x="5700711" y="1492908"/>
          <a:ext cx="6280249" cy="361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03FBC3D-0129-4E2B-9E4D-A0DDCA8D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Antura 500 x 200 mm </a:t>
            </a:r>
            <a:r>
              <a:rPr lang="fi-FI" dirty="0">
                <a:solidFill>
                  <a:schemeClr val="accent3"/>
                </a:solidFill>
              </a:rPr>
              <a:t>0 </a:t>
            </a:r>
            <a:r>
              <a:rPr lang="fi-FI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dirty="0">
                <a:solidFill>
                  <a:schemeClr val="accent3"/>
                </a:solidFill>
              </a:rPr>
              <a:t>C</a:t>
            </a:r>
            <a:br>
              <a:rPr lang="fi-FI" dirty="0">
                <a:solidFill>
                  <a:schemeClr val="accent3"/>
                </a:solidFill>
              </a:rPr>
            </a:br>
            <a:r>
              <a:rPr lang="fi-FI" sz="20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i-FI" sz="2000" dirty="0">
                <a:solidFill>
                  <a:prstClr val="black"/>
                </a:solidFill>
              </a:rPr>
              <a:t>Suositeltavaa käyttää </a:t>
            </a:r>
            <a:r>
              <a:rPr lang="fi-FI" sz="2000" dirty="0" err="1">
                <a:solidFill>
                  <a:prstClr val="black"/>
                </a:solidFill>
              </a:rPr>
              <a:t>Rapidia</a:t>
            </a:r>
            <a:endParaRPr lang="fi-FI" dirty="0">
              <a:solidFill>
                <a:schemeClr val="accent3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7AA504C-61AE-4A3F-BA89-5B1E706F156E}"/>
              </a:ext>
            </a:extLst>
          </p:cNvPr>
          <p:cNvSpPr txBox="1"/>
          <p:nvPr/>
        </p:nvSpPr>
        <p:spPr>
          <a:xfrm>
            <a:off x="507619" y="5322138"/>
            <a:ext cx="666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600" dirty="0"/>
              <a:t>Jäätymislujuus: saavutetaan kaikissa tapauksissa 1 vrk:n molemmin puolin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Muotinpurkulujuus saavutetaan vain </a:t>
            </a:r>
            <a:r>
              <a:rPr lang="fi-FI" sz="1600" dirty="0" err="1"/>
              <a:t>Rapid</a:t>
            </a:r>
            <a:r>
              <a:rPr lang="fi-FI" sz="1600" dirty="0"/>
              <a:t>-resepteillä alle 7 vrk:ssa</a:t>
            </a:r>
          </a:p>
          <a:p>
            <a:endParaRPr lang="fi-FI" sz="1600" u="sng" dirty="0"/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14584059-C4F7-4B96-9849-DA2D60702446}"/>
              </a:ext>
            </a:extLst>
          </p:cNvPr>
          <p:cNvCxnSpPr>
            <a:cxnSpLocks/>
          </p:cNvCxnSpPr>
          <p:nvPr/>
        </p:nvCxnSpPr>
        <p:spPr>
          <a:xfrm>
            <a:off x="6281385" y="2964777"/>
            <a:ext cx="9583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6D6DEAF8-F09E-4339-AF18-A765B49EB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67040"/>
              </p:ext>
            </p:extLst>
          </p:nvPr>
        </p:nvGraphicFramePr>
        <p:xfrm>
          <a:off x="326862" y="1492908"/>
          <a:ext cx="5133691" cy="361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Hakasuljepari 6">
            <a:extLst>
              <a:ext uri="{FF2B5EF4-FFF2-40B4-BE49-F238E27FC236}">
                <a16:creationId xmlns:a16="http://schemas.microsoft.com/office/drawing/2014/main" id="{8902ECA9-1B1F-4E92-9932-8A30194FBEB7}"/>
              </a:ext>
            </a:extLst>
          </p:cNvPr>
          <p:cNvSpPr/>
          <p:nvPr/>
        </p:nvSpPr>
        <p:spPr>
          <a:xfrm>
            <a:off x="10438486" y="1903834"/>
            <a:ext cx="1647594" cy="1068386"/>
          </a:xfrm>
          <a:prstGeom prst="bracketPair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sz="1400" dirty="0"/>
          </a:p>
          <a:p>
            <a:pPr algn="ctr"/>
            <a:r>
              <a:rPr lang="fi-FI" sz="1400" dirty="0"/>
              <a:t>Muotin purkulujuus </a:t>
            </a:r>
          </a:p>
          <a:p>
            <a:pPr algn="ctr"/>
            <a:r>
              <a:rPr lang="fi-FI" sz="1400" dirty="0"/>
              <a:t>21 MPa </a:t>
            </a:r>
          </a:p>
          <a:p>
            <a:pPr algn="ctr"/>
            <a:r>
              <a:rPr lang="fi-FI" sz="1400" dirty="0"/>
              <a:t>(70% C20/25:stä)</a:t>
            </a:r>
          </a:p>
          <a:p>
            <a:pPr algn="ctr"/>
            <a:endParaRPr lang="fi-FI" dirty="0"/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18720565-379D-4207-B9A9-5D04C780A5C6}"/>
              </a:ext>
            </a:extLst>
          </p:cNvPr>
          <p:cNvCxnSpPr>
            <a:cxnSpLocks/>
          </p:cNvCxnSpPr>
          <p:nvPr/>
        </p:nvCxnSpPr>
        <p:spPr>
          <a:xfrm>
            <a:off x="6281385" y="4014799"/>
            <a:ext cx="3776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063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A310AA5E-CE69-4498-9E3F-C519BD118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432565"/>
              </p:ext>
            </p:extLst>
          </p:nvPr>
        </p:nvGraphicFramePr>
        <p:xfrm>
          <a:off x="5541313" y="1600248"/>
          <a:ext cx="6474701" cy="372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03FBC3D-0129-4E2B-9E4D-A0DDCA8D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Antura 500 x 200 mm 10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dirty="0"/>
              <a:t>C</a:t>
            </a:r>
            <a:br>
              <a:rPr lang="fi-FI" dirty="0"/>
            </a:br>
            <a:r>
              <a:rPr lang="fi-FI" sz="20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i-FI" sz="2000" dirty="0">
                <a:solidFill>
                  <a:prstClr val="black"/>
                </a:solidFill>
              </a:rPr>
              <a:t>Suositeltavaa käyttää </a:t>
            </a:r>
            <a:r>
              <a:rPr lang="fi-FI" sz="2000" dirty="0" err="1">
                <a:solidFill>
                  <a:prstClr val="black"/>
                </a:solidFill>
              </a:rPr>
              <a:t>Rapidia</a:t>
            </a:r>
            <a:r>
              <a:rPr lang="fi-FI" sz="2000" dirty="0">
                <a:solidFill>
                  <a:prstClr val="black"/>
                </a:solidFill>
              </a:rPr>
              <a:t> tai Plus/Oivasementti v/s-suhteella 0,60</a:t>
            </a: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7AA504C-61AE-4A3F-BA89-5B1E706F156E}"/>
              </a:ext>
            </a:extLst>
          </p:cNvPr>
          <p:cNvSpPr txBox="1"/>
          <p:nvPr/>
        </p:nvSpPr>
        <p:spPr>
          <a:xfrm>
            <a:off x="507618" y="5322138"/>
            <a:ext cx="8858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Muotinpurkulujuus saavutetaan </a:t>
            </a:r>
            <a:r>
              <a:rPr lang="fi-FI" sz="1600" dirty="0" err="1"/>
              <a:t>Rapid</a:t>
            </a:r>
            <a:r>
              <a:rPr lang="fi-FI" sz="1600" dirty="0"/>
              <a:t>-resepteillä 1-2 vrk:ssa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 purkulujuus saavutetaan Plus/Oivalla ja 0,60 v/s-suhteella 5 vrk:ssa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 purkulujuutta ei saavuteta Plus 280 kg/m3 ja 0,65 v/s-suhteella alle 7 vrk:ssa</a:t>
            </a:r>
          </a:p>
          <a:p>
            <a:endParaRPr lang="fi-FI" sz="1600" u="sng" dirty="0"/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14584059-C4F7-4B96-9849-DA2D60702446}"/>
              </a:ext>
            </a:extLst>
          </p:cNvPr>
          <p:cNvCxnSpPr>
            <a:cxnSpLocks/>
          </p:cNvCxnSpPr>
          <p:nvPr/>
        </p:nvCxnSpPr>
        <p:spPr>
          <a:xfrm>
            <a:off x="6195527" y="3288831"/>
            <a:ext cx="101061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6461A738-659B-4FED-9F2E-4FE02088A5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746913"/>
              </p:ext>
            </p:extLst>
          </p:nvPr>
        </p:nvGraphicFramePr>
        <p:xfrm>
          <a:off x="54688" y="1600248"/>
          <a:ext cx="5292642" cy="372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Hakasuljepari 8">
            <a:extLst>
              <a:ext uri="{FF2B5EF4-FFF2-40B4-BE49-F238E27FC236}">
                <a16:creationId xmlns:a16="http://schemas.microsoft.com/office/drawing/2014/main" id="{E1F4F754-4FF8-401B-9A76-30D5709B582C}"/>
              </a:ext>
            </a:extLst>
          </p:cNvPr>
          <p:cNvSpPr/>
          <p:nvPr/>
        </p:nvSpPr>
        <p:spPr>
          <a:xfrm>
            <a:off x="10438486" y="1903834"/>
            <a:ext cx="1647594" cy="1068386"/>
          </a:xfrm>
          <a:prstGeom prst="bracketPair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sz="1400" dirty="0"/>
          </a:p>
          <a:p>
            <a:pPr algn="ctr"/>
            <a:r>
              <a:rPr lang="fi-FI" sz="1400" dirty="0"/>
              <a:t>Muotin purkulujuus </a:t>
            </a:r>
          </a:p>
          <a:p>
            <a:pPr algn="ctr"/>
            <a:r>
              <a:rPr lang="fi-FI" sz="1400" dirty="0"/>
              <a:t>21 MPa </a:t>
            </a:r>
          </a:p>
          <a:p>
            <a:pPr algn="ctr"/>
            <a:r>
              <a:rPr lang="fi-FI" sz="1400" dirty="0"/>
              <a:t>(70% C20/25:stä)</a:t>
            </a:r>
          </a:p>
          <a:p>
            <a:pPr algn="ctr"/>
            <a:endParaRPr lang="fi-FI" dirty="0"/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CC312AD7-2FE0-48AB-A921-DF819F08710F}"/>
              </a:ext>
            </a:extLst>
          </p:cNvPr>
          <p:cNvCxnSpPr>
            <a:cxnSpLocks/>
          </p:cNvCxnSpPr>
          <p:nvPr/>
        </p:nvCxnSpPr>
        <p:spPr>
          <a:xfrm>
            <a:off x="7488829" y="3307354"/>
            <a:ext cx="12898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69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D86633-F58F-4E93-92AE-0FAD034D7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6" y="2164361"/>
            <a:ext cx="7045429" cy="3783434"/>
          </a:xfrm>
        </p:spPr>
        <p:txBody>
          <a:bodyPr>
            <a:normAutofit/>
          </a:bodyPr>
          <a:lstStyle/>
          <a:p>
            <a:r>
              <a:rPr lang="fi-FI" sz="2000" b="1" dirty="0"/>
              <a:t>Betonin lämmön- ja lujuudenkehitys erilaisilla rakenteilla, sementeillä, lujuusluokilla ja ympäristön lämpötiloilla</a:t>
            </a:r>
            <a:br>
              <a:rPr lang="fi-FI" sz="2000" dirty="0"/>
            </a:b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Ympäristön lämpötilat: -10 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sz="2000" dirty="0"/>
              <a:t>C, 0 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sz="2000" dirty="0"/>
              <a:t>C, +10 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sz="2000" dirty="0"/>
              <a:t>C</a:t>
            </a:r>
            <a:br>
              <a:rPr lang="fi-FI" sz="2000" dirty="0"/>
            </a:br>
            <a:br>
              <a:rPr lang="fi-FI" sz="2000" dirty="0">
                <a:solidFill>
                  <a:srgbClr val="FF0000"/>
                </a:solidFill>
              </a:rPr>
            </a:br>
            <a:r>
              <a:rPr lang="fi-FI" sz="2000" dirty="0"/>
              <a:t>Lujuusluokat: C25/30, C30/37, C35/45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Rakenteet: seinä, holvi, antura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Sementit: Plus/Oiva, </a:t>
            </a:r>
            <a:r>
              <a:rPr lang="fi-FI" sz="2000" dirty="0" err="1"/>
              <a:t>Rapid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298925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1BCECA-FB31-4C76-95C4-80A6F87A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Suositukset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5A799BB3-2038-449F-97F9-FCF999DDC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77494"/>
              </p:ext>
            </p:extLst>
          </p:nvPr>
        </p:nvGraphicFramePr>
        <p:xfrm>
          <a:off x="262075" y="1701866"/>
          <a:ext cx="11667849" cy="4084960"/>
        </p:xfrm>
        <a:graphic>
          <a:graphicData uri="http://schemas.openxmlformats.org/drawingml/2006/table">
            <a:tbl>
              <a:tblPr/>
              <a:tblGrid>
                <a:gridCol w="1564533">
                  <a:extLst>
                    <a:ext uri="{9D8B030D-6E8A-4147-A177-3AD203B41FA5}">
                      <a16:colId xmlns:a16="http://schemas.microsoft.com/office/drawing/2014/main" val="1773180420"/>
                    </a:ext>
                  </a:extLst>
                </a:gridCol>
                <a:gridCol w="1544401">
                  <a:extLst>
                    <a:ext uri="{9D8B030D-6E8A-4147-A177-3AD203B41FA5}">
                      <a16:colId xmlns:a16="http://schemas.microsoft.com/office/drawing/2014/main" val="3155354146"/>
                    </a:ext>
                  </a:extLst>
                </a:gridCol>
                <a:gridCol w="2392815">
                  <a:extLst>
                    <a:ext uri="{9D8B030D-6E8A-4147-A177-3AD203B41FA5}">
                      <a16:colId xmlns:a16="http://schemas.microsoft.com/office/drawing/2014/main" val="1811129680"/>
                    </a:ext>
                  </a:extLst>
                </a:gridCol>
                <a:gridCol w="2392815">
                  <a:extLst>
                    <a:ext uri="{9D8B030D-6E8A-4147-A177-3AD203B41FA5}">
                      <a16:colId xmlns:a16="http://schemas.microsoft.com/office/drawing/2014/main" val="1935737739"/>
                    </a:ext>
                  </a:extLst>
                </a:gridCol>
                <a:gridCol w="2392815">
                  <a:extLst>
                    <a:ext uri="{9D8B030D-6E8A-4147-A177-3AD203B41FA5}">
                      <a16:colId xmlns:a16="http://schemas.microsoft.com/office/drawing/2014/main" val="3212998739"/>
                    </a:ext>
                  </a:extLst>
                </a:gridCol>
                <a:gridCol w="1380470">
                  <a:extLst>
                    <a:ext uri="{9D8B030D-6E8A-4147-A177-3AD203B41FA5}">
                      <a16:colId xmlns:a16="http://schemas.microsoft.com/office/drawing/2014/main" val="3669719064"/>
                    </a:ext>
                  </a:extLst>
                </a:gridCol>
              </a:tblGrid>
              <a:tr h="40849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Rakenne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Ympäristön lämpötila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Muotinpurkulujuusvaatimus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Resepti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Muotin purkulujuus saavutetaan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Muuta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013573"/>
                  </a:ext>
                </a:extLst>
              </a:tr>
              <a:tr h="4084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Seinä 200 mm</a:t>
                      </a:r>
                      <a:b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C30/37</a:t>
                      </a:r>
                    </a:p>
                  </a:txBody>
                  <a:tcPr marL="94168" marR="94168" marT="47084" marB="47084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-10 ⁰C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 MPa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Rapidsementti, v/s-suhde 0,55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vrk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Suojattava pressulla, lämpöpuhallin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00897"/>
                  </a:ext>
                </a:extLst>
              </a:tr>
              <a:tr h="40849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 ⁰C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 MPa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Rapidsementti, v/s-suhde 0,55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vrk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424706"/>
                  </a:ext>
                </a:extLst>
              </a:tr>
              <a:tr h="40849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 ⁰C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 MPa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Rapidsementti, v/s-suhde 0,55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1,5 vrk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481921"/>
                  </a:ext>
                </a:extLst>
              </a:tr>
              <a:tr h="4084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Holvi 270 mm</a:t>
                      </a:r>
                      <a:b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C30/27</a:t>
                      </a:r>
                    </a:p>
                  </a:txBody>
                  <a:tcPr marL="94168" marR="94168" marT="47084" marB="47084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-10 ⁰C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 MPa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Rapidsementti, v/s-suhde 0,55</a:t>
                      </a:r>
                      <a:b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Plus/Oiva-sementti, v/s-suhde 0,40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vrk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620392"/>
                  </a:ext>
                </a:extLst>
              </a:tr>
              <a:tr h="40849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 ⁰C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 MPa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Rapidsementti, v/s-suhde 0,55</a:t>
                      </a:r>
                      <a:b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Plus/Oiva-sementti, v/s-suhde 0,50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1,5 vrk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895387"/>
                  </a:ext>
                </a:extLst>
              </a:tr>
              <a:tr h="40849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 ⁰C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 MPa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Rapidsementti, v/s-suhde 0,55</a:t>
                      </a:r>
                      <a:b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Plus/Oiva-sementti, v/s-suhde 0,50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vrk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19515"/>
                  </a:ext>
                </a:extLst>
              </a:tr>
              <a:tr h="4084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Antura 500 x 200 mm</a:t>
                      </a:r>
                      <a:b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C25/30</a:t>
                      </a:r>
                    </a:p>
                  </a:txBody>
                  <a:tcPr marL="94168" marR="94168" marT="47084" marB="47084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-10 ⁰C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 MPa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Rapidsementti, v/s-suhde 0,50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vrk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290811"/>
                  </a:ext>
                </a:extLst>
              </a:tr>
              <a:tr h="40849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 ⁰C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 MPa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Rapidsementti, v/s-suhde 0,62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vrk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360120"/>
                  </a:ext>
                </a:extLst>
              </a:tr>
              <a:tr h="40849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 ⁰C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 MPa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Rapidsementti, v/s-suhde 0,62</a:t>
                      </a:r>
                      <a:b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Plus/Oiva-sementti, v/s-suhde 0,60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vrk</a:t>
                      </a:r>
                      <a:b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 vrk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899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06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04F090-396C-430B-8AAA-1624F675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Betonin lujuuteen vaikuttavat 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73F2A7-C95B-4808-BD3F-F45822A2C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7295"/>
            <a:ext cx="10515600" cy="4209667"/>
          </a:xfrm>
        </p:spPr>
        <p:txBody>
          <a:bodyPr/>
          <a:lstStyle/>
          <a:p>
            <a:r>
              <a:rPr lang="fi-FI" dirty="0"/>
              <a:t>Betonin ja ympäristön lämpötila</a:t>
            </a:r>
          </a:p>
          <a:p>
            <a:endParaRPr lang="fi-FI" dirty="0"/>
          </a:p>
          <a:p>
            <a:r>
              <a:rPr lang="fi-FI" dirty="0"/>
              <a:t>Betonin v/s-suhde</a:t>
            </a:r>
          </a:p>
          <a:p>
            <a:endParaRPr lang="fi-FI" dirty="0"/>
          </a:p>
          <a:p>
            <a:r>
              <a:rPr lang="fi-FI" dirty="0"/>
              <a:t>Sementtityyppi ja seosaineet</a:t>
            </a:r>
          </a:p>
          <a:p>
            <a:endParaRPr lang="fi-FI" dirty="0"/>
          </a:p>
          <a:p>
            <a:r>
              <a:rPr lang="fi-FI" dirty="0"/>
              <a:t>Ilmamäärä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0E0B1EC-F219-4BEE-BD1C-80900AE0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641" y="1723345"/>
            <a:ext cx="6465826" cy="42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5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7EBAE5-18B9-48AB-8771-4C18C550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Jäätymislujuus ja muotin purkulujuus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75FCD58-6FD8-4248-9911-CC6D45217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89" y="2209605"/>
            <a:ext cx="8296275" cy="122872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B6126A0-092E-44C0-9FED-BAAAE9382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89" y="3863685"/>
            <a:ext cx="8382000" cy="239077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417F35B-DFB5-4CBC-91A5-90446E58782B}"/>
              </a:ext>
            </a:extLst>
          </p:cNvPr>
          <p:cNvSpPr txBox="1"/>
          <p:nvPr/>
        </p:nvSpPr>
        <p:spPr>
          <a:xfrm>
            <a:off x="1669190" y="1581892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Betoninormi BY65 3.7.4. Betonityöt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1DAF2CED-EB16-49B2-B8AB-70880E0EA044}"/>
              </a:ext>
            </a:extLst>
          </p:cNvPr>
          <p:cNvSpPr/>
          <p:nvPr/>
        </p:nvSpPr>
        <p:spPr>
          <a:xfrm>
            <a:off x="5542384" y="2544048"/>
            <a:ext cx="2612571" cy="279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E4F61F09-FB14-46A4-AE09-9446951DB4AE}"/>
              </a:ext>
            </a:extLst>
          </p:cNvPr>
          <p:cNvSpPr/>
          <p:nvPr/>
        </p:nvSpPr>
        <p:spPr>
          <a:xfrm>
            <a:off x="7120913" y="5352894"/>
            <a:ext cx="2844551" cy="279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05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C78FA2-5DBD-4B84-92F6-D691E0CB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Seinä 200 mm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23BDD1-9DD4-4CA9-A616-52E691CB1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Ympäristön lämpötilat: -10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dirty="0"/>
              <a:t>C, 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dirty="0"/>
              <a:t>C, +10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dirty="0"/>
              <a:t>C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Reseptit</a:t>
            </a:r>
          </a:p>
          <a:p>
            <a:pPr lvl="1"/>
            <a:r>
              <a:rPr lang="fi-FI" dirty="0"/>
              <a:t>Normaalisti kovettuva</a:t>
            </a:r>
          </a:p>
          <a:p>
            <a:pPr lvl="2"/>
            <a:r>
              <a:rPr lang="fi-FI" dirty="0"/>
              <a:t>310 kg/m</a:t>
            </a:r>
            <a:r>
              <a:rPr lang="fi-FI" baseline="30000" dirty="0"/>
              <a:t>3</a:t>
            </a:r>
            <a:r>
              <a:rPr lang="fi-FI" dirty="0"/>
              <a:t> Plus/Oiva, v/s-suhde 0,60</a:t>
            </a:r>
          </a:p>
          <a:p>
            <a:pPr lvl="1"/>
            <a:r>
              <a:rPr lang="fi-FI" dirty="0"/>
              <a:t>Nopeasti kovettuva</a:t>
            </a:r>
            <a:endParaRPr lang="fi-FI" dirty="0">
              <a:solidFill>
                <a:srgbClr val="FF0000"/>
              </a:solidFill>
            </a:endParaRPr>
          </a:p>
          <a:p>
            <a:pPr lvl="2"/>
            <a:r>
              <a:rPr lang="fi-FI" dirty="0"/>
              <a:t>340 kg/m</a:t>
            </a:r>
            <a:r>
              <a:rPr lang="fi-FI" baseline="30000" dirty="0"/>
              <a:t>3</a:t>
            </a:r>
            <a:r>
              <a:rPr lang="fi-FI" dirty="0"/>
              <a:t> </a:t>
            </a:r>
            <a:r>
              <a:rPr lang="fi-FI" dirty="0" err="1"/>
              <a:t>Rapid</a:t>
            </a:r>
            <a:r>
              <a:rPr lang="fi-FI" dirty="0"/>
              <a:t>, v/s-suhde 0,55</a:t>
            </a:r>
          </a:p>
          <a:p>
            <a:pPr lvl="2"/>
            <a:endParaRPr lang="fi-FI" dirty="0"/>
          </a:p>
          <a:p>
            <a:pPr lvl="2"/>
            <a:endParaRPr lang="fi-FI" dirty="0"/>
          </a:p>
          <a:p>
            <a:r>
              <a:rPr lang="fi-FI" dirty="0"/>
              <a:t>Betonin lämpötila +18 C</a:t>
            </a:r>
          </a:p>
          <a:p>
            <a:r>
              <a:rPr lang="fi-FI" dirty="0"/>
              <a:t>Betonin ilmamäärä 2 %</a:t>
            </a:r>
          </a:p>
          <a:p>
            <a:r>
              <a:rPr lang="fi-FI" dirty="0"/>
              <a:t>Vanerimuotti 7 vrk</a:t>
            </a:r>
          </a:p>
          <a:p>
            <a:r>
              <a:rPr lang="fi-FI" dirty="0"/>
              <a:t>Seinä holvin päällä</a:t>
            </a:r>
          </a:p>
          <a:p>
            <a:r>
              <a:rPr lang="fi-FI" dirty="0"/>
              <a:t>Rakenteen lujuusluokka C30/37</a:t>
            </a:r>
          </a:p>
          <a:p>
            <a:pPr lvl="1"/>
            <a:r>
              <a:rPr lang="fi-FI" dirty="0"/>
              <a:t>Muotin purkulujuus 26 MPa (70% C30/37:stä)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7F622171-A1E3-44BF-B7AE-0CCDC119AD73}"/>
              </a:ext>
            </a:extLst>
          </p:cNvPr>
          <p:cNvSpPr/>
          <p:nvPr/>
        </p:nvSpPr>
        <p:spPr>
          <a:xfrm>
            <a:off x="8850385" y="1825625"/>
            <a:ext cx="427840" cy="37498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AE0F1AC5-A07C-44C1-9553-63011CC12913}"/>
              </a:ext>
            </a:extLst>
          </p:cNvPr>
          <p:cNvSpPr/>
          <p:nvPr/>
        </p:nvSpPr>
        <p:spPr>
          <a:xfrm>
            <a:off x="7755622" y="5575504"/>
            <a:ext cx="2617366" cy="3942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i="1" dirty="0">
              <a:solidFill>
                <a:schemeClr val="tx1"/>
              </a:solidFill>
            </a:endParaRPr>
          </a:p>
        </p:txBody>
      </p:sp>
      <p:sp>
        <p:nvSpPr>
          <p:cNvPr id="7" name="Oikea aaltosulje 6">
            <a:extLst>
              <a:ext uri="{FF2B5EF4-FFF2-40B4-BE49-F238E27FC236}">
                <a16:creationId xmlns:a16="http://schemas.microsoft.com/office/drawing/2014/main" id="{4394D53A-38F1-47C9-B66E-A16C8ADF52D0}"/>
              </a:ext>
            </a:extLst>
          </p:cNvPr>
          <p:cNvSpPr/>
          <p:nvPr/>
        </p:nvSpPr>
        <p:spPr>
          <a:xfrm>
            <a:off x="9378892" y="1825625"/>
            <a:ext cx="553673" cy="37498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ikea aaltosulje 7">
            <a:extLst>
              <a:ext uri="{FF2B5EF4-FFF2-40B4-BE49-F238E27FC236}">
                <a16:creationId xmlns:a16="http://schemas.microsoft.com/office/drawing/2014/main" id="{5211C2F7-4200-4374-AC58-4C0A903C4B41}"/>
              </a:ext>
            </a:extLst>
          </p:cNvPr>
          <p:cNvSpPr/>
          <p:nvPr/>
        </p:nvSpPr>
        <p:spPr>
          <a:xfrm rot="16200000">
            <a:off x="8945424" y="1377535"/>
            <a:ext cx="218114" cy="40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DBF2B91-6D16-4C15-9FAB-03C5D78324D7}"/>
              </a:ext>
            </a:extLst>
          </p:cNvPr>
          <p:cNvSpPr txBox="1"/>
          <p:nvPr/>
        </p:nvSpPr>
        <p:spPr>
          <a:xfrm>
            <a:off x="8698415" y="99046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200 mm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A51BA8C-5991-4C9F-9013-287578295550}"/>
              </a:ext>
            </a:extLst>
          </p:cNvPr>
          <p:cNvSpPr txBox="1"/>
          <p:nvPr/>
        </p:nvSpPr>
        <p:spPr>
          <a:xfrm>
            <a:off x="10033232" y="351589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3000 mm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9F88358E-C688-4C2E-A0CA-15B583B5D7C8}"/>
              </a:ext>
            </a:extLst>
          </p:cNvPr>
          <p:cNvSpPr/>
          <p:nvPr/>
        </p:nvSpPr>
        <p:spPr>
          <a:xfrm>
            <a:off x="9026554" y="3665989"/>
            <a:ext cx="92279" cy="1006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D950BA0-DA38-4241-BFCA-F1885D874BB4}"/>
              </a:ext>
            </a:extLst>
          </p:cNvPr>
          <p:cNvSpPr txBox="1"/>
          <p:nvPr/>
        </p:nvSpPr>
        <p:spPr>
          <a:xfrm>
            <a:off x="7519830" y="3577453"/>
            <a:ext cx="1280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Tarkastelupiste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41A4D87-F0BE-4A2E-BBBA-328A1E50EF03}"/>
              </a:ext>
            </a:extLst>
          </p:cNvPr>
          <p:cNvSpPr txBox="1"/>
          <p:nvPr/>
        </p:nvSpPr>
        <p:spPr>
          <a:xfrm>
            <a:off x="7723264" y="5958975"/>
            <a:ext cx="1775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>
                <a:solidFill>
                  <a:schemeClr val="tx2">
                    <a:lumMod val="75000"/>
                  </a:schemeClr>
                </a:solidFill>
              </a:rPr>
              <a:t>Aiemmin valettu holvi</a:t>
            </a:r>
          </a:p>
        </p:txBody>
      </p:sp>
    </p:spTree>
    <p:extLst>
      <p:ext uri="{BB962C8B-B14F-4D97-AF65-F5344CB8AC3E}">
        <p14:creationId xmlns:p14="http://schemas.microsoft.com/office/powerpoint/2010/main" val="401987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23D53302-71B7-46A4-9DE2-179714745E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11854"/>
              </p:ext>
            </p:extLst>
          </p:nvPr>
        </p:nvGraphicFramePr>
        <p:xfrm>
          <a:off x="423862" y="1433511"/>
          <a:ext cx="4905376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03FBC3D-0129-4E2B-9E4D-A0DDCA8D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Seinä 200 mm </a:t>
            </a:r>
            <a:r>
              <a:rPr lang="fi-FI" sz="3600" dirty="0">
                <a:solidFill>
                  <a:schemeClr val="accent1">
                    <a:lumMod val="75000"/>
                  </a:schemeClr>
                </a:solidFill>
              </a:rPr>
              <a:t>-10 </a:t>
            </a:r>
            <a:r>
              <a:rPr lang="fi-FI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sz="36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br>
              <a:rPr lang="fi-FI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sz="1800" dirty="0">
                <a:sym typeface="Wingdings" panose="05000000000000000000" pitchFamily="2" charset="2"/>
              </a:rPr>
              <a:t>Reseptin avulla ei ratkaistavissa</a:t>
            </a:r>
            <a:endParaRPr lang="fi-FI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0E50B08-4F97-452C-B90D-CEA454E899D2}"/>
              </a:ext>
            </a:extLst>
          </p:cNvPr>
          <p:cNvSpPr txBox="1"/>
          <p:nvPr/>
        </p:nvSpPr>
        <p:spPr>
          <a:xfrm>
            <a:off x="484452" y="5413615"/>
            <a:ext cx="9032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600" dirty="0"/>
              <a:t>Jäätymislujuus: saavutetaan Plus 1,5 vrk:ssa ja </a:t>
            </a:r>
            <a:r>
              <a:rPr lang="fi-FI" sz="1600" dirty="0" err="1"/>
              <a:t>Rapidilla</a:t>
            </a:r>
            <a:r>
              <a:rPr lang="fi-FI" sz="1600" dirty="0"/>
              <a:t> 0,7 vrk:ssa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Betoni jäätyy 2-3 vrk:n iässä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 purkulujuutta ei saavuteta kummassakaan tapauksessa</a:t>
            </a:r>
          </a:p>
          <a:p>
            <a:endParaRPr lang="fi-FI" sz="1600" dirty="0"/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47A4599F-53D8-4132-BEDB-14383134F357}"/>
              </a:ext>
            </a:extLst>
          </p:cNvPr>
          <p:cNvCxnSpPr>
            <a:cxnSpLocks/>
          </p:cNvCxnSpPr>
          <p:nvPr/>
        </p:nvCxnSpPr>
        <p:spPr>
          <a:xfrm>
            <a:off x="1008404" y="3691064"/>
            <a:ext cx="11140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BD43F91D-64E9-4FCF-8E0C-BFA9D96C0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394511"/>
              </p:ext>
            </p:extLst>
          </p:nvPr>
        </p:nvGraphicFramePr>
        <p:xfrm>
          <a:off x="5586413" y="1438275"/>
          <a:ext cx="6181725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758027C3-7917-4829-BA37-DD9F79ABEA66}"/>
              </a:ext>
            </a:extLst>
          </p:cNvPr>
          <p:cNvCxnSpPr>
            <a:cxnSpLocks/>
          </p:cNvCxnSpPr>
          <p:nvPr/>
        </p:nvCxnSpPr>
        <p:spPr>
          <a:xfrm>
            <a:off x="6096000" y="4013439"/>
            <a:ext cx="26597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akasuljepari 2">
            <a:extLst>
              <a:ext uri="{FF2B5EF4-FFF2-40B4-BE49-F238E27FC236}">
                <a16:creationId xmlns:a16="http://schemas.microsoft.com/office/drawing/2014/main" id="{90F385D1-0259-4935-B0B0-9045DEC67EA5}"/>
              </a:ext>
            </a:extLst>
          </p:cNvPr>
          <p:cNvSpPr/>
          <p:nvPr/>
        </p:nvSpPr>
        <p:spPr>
          <a:xfrm>
            <a:off x="10054382" y="1695452"/>
            <a:ext cx="1647594" cy="1068386"/>
          </a:xfrm>
          <a:prstGeom prst="bracketPair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sz="1400" dirty="0"/>
          </a:p>
          <a:p>
            <a:pPr algn="ctr"/>
            <a:r>
              <a:rPr lang="fi-FI" sz="1400" dirty="0"/>
              <a:t>Muotin purkulujuus </a:t>
            </a:r>
          </a:p>
          <a:p>
            <a:pPr algn="ctr"/>
            <a:r>
              <a:rPr lang="fi-FI" sz="1400" dirty="0"/>
              <a:t>26 MPa </a:t>
            </a:r>
          </a:p>
          <a:p>
            <a:pPr algn="ctr"/>
            <a:r>
              <a:rPr lang="fi-FI" sz="1400" dirty="0"/>
              <a:t>(70% C30/37:stä)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89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C78FA2-5DBD-4B84-92F6-D691E0CB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Seinä 200 mm + eristys pressulla ja lämmitys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23BDD1-9DD4-4CA9-A616-52E691CB1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fi-FI" dirty="0"/>
              <a:t>Ympäristön lämpötilat: -10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dirty="0"/>
              <a:t>C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Reseptit</a:t>
            </a:r>
          </a:p>
          <a:p>
            <a:pPr lvl="1"/>
            <a:r>
              <a:rPr lang="fi-FI" dirty="0"/>
              <a:t>Nopeasti kovettuva</a:t>
            </a:r>
            <a:endParaRPr lang="fi-FI" dirty="0">
              <a:solidFill>
                <a:srgbClr val="FF0000"/>
              </a:solidFill>
            </a:endParaRPr>
          </a:p>
          <a:p>
            <a:pPr lvl="2"/>
            <a:r>
              <a:rPr lang="fi-FI" dirty="0"/>
              <a:t>340 kg/m</a:t>
            </a:r>
            <a:r>
              <a:rPr lang="fi-FI" baseline="30000" dirty="0"/>
              <a:t>3</a:t>
            </a:r>
            <a:r>
              <a:rPr lang="fi-FI" dirty="0"/>
              <a:t> </a:t>
            </a:r>
            <a:r>
              <a:rPr lang="fi-FI" dirty="0" err="1"/>
              <a:t>Rapid</a:t>
            </a:r>
            <a:r>
              <a:rPr lang="fi-FI" dirty="0"/>
              <a:t>, v/s-suhde 0,55</a:t>
            </a:r>
          </a:p>
          <a:p>
            <a:pPr lvl="2"/>
            <a:endParaRPr lang="fi-FI" dirty="0"/>
          </a:p>
          <a:p>
            <a:pPr lvl="2"/>
            <a:endParaRPr lang="fi-FI" dirty="0"/>
          </a:p>
          <a:p>
            <a:r>
              <a:rPr lang="fi-FI" dirty="0"/>
              <a:t>Betonin lämpötila +18 C</a:t>
            </a:r>
          </a:p>
          <a:p>
            <a:r>
              <a:rPr lang="fi-FI" dirty="0"/>
              <a:t>Betonin ilmamäärä 2 %</a:t>
            </a:r>
          </a:p>
          <a:p>
            <a:r>
              <a:rPr lang="fi-FI" dirty="0"/>
              <a:t>Vanerimuotti 7 vrk + pressu ja lämmitys +2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dirty="0"/>
              <a:t>C (3 vrk)</a:t>
            </a:r>
          </a:p>
          <a:p>
            <a:r>
              <a:rPr lang="fi-FI" dirty="0"/>
              <a:t>Seinä holvin päällä</a:t>
            </a:r>
          </a:p>
          <a:p>
            <a:r>
              <a:rPr lang="fi-FI" dirty="0"/>
              <a:t>Rakenteen lujuusluokka C30/37</a:t>
            </a:r>
          </a:p>
          <a:p>
            <a:pPr lvl="1"/>
            <a:r>
              <a:rPr lang="fi-FI" dirty="0"/>
              <a:t>Muotin purkulujuus 26 MPa (70% C30/37:stä)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7F622171-A1E3-44BF-B7AE-0CCDC119AD73}"/>
              </a:ext>
            </a:extLst>
          </p:cNvPr>
          <p:cNvSpPr/>
          <p:nvPr/>
        </p:nvSpPr>
        <p:spPr>
          <a:xfrm>
            <a:off x="8841996" y="2126354"/>
            <a:ext cx="427840" cy="37498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AE0F1AC5-A07C-44C1-9553-63011CC12913}"/>
              </a:ext>
            </a:extLst>
          </p:cNvPr>
          <p:cNvSpPr/>
          <p:nvPr/>
        </p:nvSpPr>
        <p:spPr>
          <a:xfrm>
            <a:off x="7747233" y="5876233"/>
            <a:ext cx="2617366" cy="3942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i="1" dirty="0">
              <a:solidFill>
                <a:schemeClr val="tx1"/>
              </a:solidFill>
            </a:endParaRPr>
          </a:p>
        </p:txBody>
      </p:sp>
      <p:sp>
        <p:nvSpPr>
          <p:cNvPr id="7" name="Oikea aaltosulje 6">
            <a:extLst>
              <a:ext uri="{FF2B5EF4-FFF2-40B4-BE49-F238E27FC236}">
                <a16:creationId xmlns:a16="http://schemas.microsoft.com/office/drawing/2014/main" id="{4394D53A-38F1-47C9-B66E-A16C8ADF52D0}"/>
              </a:ext>
            </a:extLst>
          </p:cNvPr>
          <p:cNvSpPr/>
          <p:nvPr/>
        </p:nvSpPr>
        <p:spPr>
          <a:xfrm>
            <a:off x="9488940" y="2142111"/>
            <a:ext cx="553673" cy="37498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ikea aaltosulje 7">
            <a:extLst>
              <a:ext uri="{FF2B5EF4-FFF2-40B4-BE49-F238E27FC236}">
                <a16:creationId xmlns:a16="http://schemas.microsoft.com/office/drawing/2014/main" id="{5211C2F7-4200-4374-AC58-4C0A903C4B41}"/>
              </a:ext>
            </a:extLst>
          </p:cNvPr>
          <p:cNvSpPr/>
          <p:nvPr/>
        </p:nvSpPr>
        <p:spPr>
          <a:xfrm rot="16200000">
            <a:off x="8909108" y="1592658"/>
            <a:ext cx="218114" cy="40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DBF2B91-6D16-4C15-9FAB-03C5D78324D7}"/>
              </a:ext>
            </a:extLst>
          </p:cNvPr>
          <p:cNvSpPr txBox="1"/>
          <p:nvPr/>
        </p:nvSpPr>
        <p:spPr>
          <a:xfrm>
            <a:off x="8631787" y="132677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200 mm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A51BA8C-5991-4C9F-9013-287578295550}"/>
              </a:ext>
            </a:extLst>
          </p:cNvPr>
          <p:cNvSpPr txBox="1"/>
          <p:nvPr/>
        </p:nvSpPr>
        <p:spPr>
          <a:xfrm>
            <a:off x="10024843" y="3816627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3000 mm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9F88358E-C688-4C2E-A0CA-15B583B5D7C8}"/>
              </a:ext>
            </a:extLst>
          </p:cNvPr>
          <p:cNvSpPr/>
          <p:nvPr/>
        </p:nvSpPr>
        <p:spPr>
          <a:xfrm>
            <a:off x="9018165" y="3966718"/>
            <a:ext cx="92279" cy="1006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D950BA0-DA38-4241-BFCA-F1885D874BB4}"/>
              </a:ext>
            </a:extLst>
          </p:cNvPr>
          <p:cNvSpPr txBox="1"/>
          <p:nvPr/>
        </p:nvSpPr>
        <p:spPr>
          <a:xfrm>
            <a:off x="7443338" y="3913497"/>
            <a:ext cx="1280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Tarkastelupiste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41A4D87-F0BE-4A2E-BBBA-328A1E50EF03}"/>
              </a:ext>
            </a:extLst>
          </p:cNvPr>
          <p:cNvSpPr txBox="1"/>
          <p:nvPr/>
        </p:nvSpPr>
        <p:spPr>
          <a:xfrm>
            <a:off x="7747233" y="6259802"/>
            <a:ext cx="1775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>
                <a:solidFill>
                  <a:schemeClr val="bg2">
                    <a:lumMod val="50000"/>
                  </a:schemeClr>
                </a:solidFill>
              </a:rPr>
              <a:t>Aiemmin valettu holvi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B5634E66-BFFA-4E4A-92CB-D2E5E39993AB}"/>
              </a:ext>
            </a:extLst>
          </p:cNvPr>
          <p:cNvCxnSpPr/>
          <p:nvPr/>
        </p:nvCxnSpPr>
        <p:spPr>
          <a:xfrm>
            <a:off x="8432581" y="5796793"/>
            <a:ext cx="266802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B4FC04F1-DC12-478C-9743-93C98C97904B}"/>
              </a:ext>
            </a:extLst>
          </p:cNvPr>
          <p:cNvCxnSpPr>
            <a:cxnSpLocks/>
          </p:cNvCxnSpPr>
          <p:nvPr/>
        </p:nvCxnSpPr>
        <p:spPr>
          <a:xfrm flipV="1">
            <a:off x="8699383" y="1991417"/>
            <a:ext cx="35079" cy="3805376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224DCF74-5CA1-407F-8146-109ED6183F5C}"/>
              </a:ext>
            </a:extLst>
          </p:cNvPr>
          <p:cNvCxnSpPr>
            <a:cxnSpLocks/>
          </p:cNvCxnSpPr>
          <p:nvPr/>
        </p:nvCxnSpPr>
        <p:spPr>
          <a:xfrm flipV="1">
            <a:off x="9370503" y="1991418"/>
            <a:ext cx="0" cy="3805375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CDDF9F88-1018-4D1E-82D3-599D17C93955}"/>
              </a:ext>
            </a:extLst>
          </p:cNvPr>
          <p:cNvCxnSpPr/>
          <p:nvPr/>
        </p:nvCxnSpPr>
        <p:spPr>
          <a:xfrm>
            <a:off x="9370503" y="5798192"/>
            <a:ext cx="266802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75C4BAEC-C448-4F1D-9E48-68AE490E23D3}"/>
              </a:ext>
            </a:extLst>
          </p:cNvPr>
          <p:cNvCxnSpPr>
            <a:cxnSpLocks/>
          </p:cNvCxnSpPr>
          <p:nvPr/>
        </p:nvCxnSpPr>
        <p:spPr>
          <a:xfrm flipV="1">
            <a:off x="8716922" y="1985997"/>
            <a:ext cx="653580" cy="542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iruutu 35">
            <a:extLst>
              <a:ext uri="{FF2B5EF4-FFF2-40B4-BE49-F238E27FC236}">
                <a16:creationId xmlns:a16="http://schemas.microsoft.com/office/drawing/2014/main" id="{2409EDE3-1AE1-484E-A1C5-4A4F415EF3F4}"/>
              </a:ext>
            </a:extLst>
          </p:cNvPr>
          <p:cNvSpPr txBox="1"/>
          <p:nvPr/>
        </p:nvSpPr>
        <p:spPr>
          <a:xfrm>
            <a:off x="7488624" y="2082729"/>
            <a:ext cx="11896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6">
                    <a:lumMod val="75000"/>
                  </a:schemeClr>
                </a:solidFill>
              </a:rPr>
              <a:t>Pressu ja lämmitin </a:t>
            </a:r>
          </a:p>
          <a:p>
            <a:r>
              <a:rPr lang="fi-FI" sz="1600" dirty="0">
                <a:solidFill>
                  <a:schemeClr val="accent6">
                    <a:lumMod val="75000"/>
                  </a:schemeClr>
                </a:solidFill>
              </a:rPr>
              <a:t>3 vrk +3 </a:t>
            </a:r>
            <a:r>
              <a:rPr lang="fi-FI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sz="1600" dirty="0">
                <a:solidFill>
                  <a:schemeClr val="accent6">
                    <a:lumMod val="75000"/>
                  </a:schemeClr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8455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4FE092B8-4F06-43E1-97AB-F116DB72E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410909"/>
              </p:ext>
            </p:extLst>
          </p:nvPr>
        </p:nvGraphicFramePr>
        <p:xfrm>
          <a:off x="262451" y="1427402"/>
          <a:ext cx="4905376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Kaavio 12">
            <a:extLst>
              <a:ext uri="{FF2B5EF4-FFF2-40B4-BE49-F238E27FC236}">
                <a16:creationId xmlns:a16="http://schemas.microsoft.com/office/drawing/2014/main" id="{A85F4CC5-927C-45F0-BE1B-B75983391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742156"/>
              </p:ext>
            </p:extLst>
          </p:nvPr>
        </p:nvGraphicFramePr>
        <p:xfrm>
          <a:off x="5520251" y="1427402"/>
          <a:ext cx="6181725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03FBC3D-0129-4E2B-9E4D-A0DDCA8D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Seinä 200 mm </a:t>
            </a:r>
            <a:r>
              <a:rPr lang="fi-FI" sz="3600" dirty="0">
                <a:solidFill>
                  <a:schemeClr val="accent1">
                    <a:lumMod val="75000"/>
                  </a:schemeClr>
                </a:solidFill>
              </a:rPr>
              <a:t>-10 </a:t>
            </a:r>
            <a:r>
              <a:rPr lang="fi-FI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sz="36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br>
              <a:rPr lang="fi-FI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sz="1800" dirty="0">
                <a:sym typeface="Wingdings" panose="05000000000000000000" pitchFamily="2" charset="2"/>
              </a:rPr>
              <a:t>Suositeltavaa käyttää </a:t>
            </a:r>
            <a:r>
              <a:rPr lang="fi-FI" sz="1800" dirty="0" err="1">
                <a:sym typeface="Wingdings" panose="05000000000000000000" pitchFamily="2" charset="2"/>
              </a:rPr>
              <a:t>Rapidia</a:t>
            </a:r>
            <a:r>
              <a:rPr lang="fi-FI" sz="1800" dirty="0">
                <a:sym typeface="Wingdings" panose="05000000000000000000" pitchFamily="2" charset="2"/>
              </a:rPr>
              <a:t>, suojata pressulla ja lämmittää puhaltimella</a:t>
            </a:r>
            <a:endParaRPr lang="fi-FI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0E50B08-4F97-452C-B90D-CEA454E899D2}"/>
              </a:ext>
            </a:extLst>
          </p:cNvPr>
          <p:cNvSpPr txBox="1"/>
          <p:nvPr/>
        </p:nvSpPr>
        <p:spPr>
          <a:xfrm>
            <a:off x="484452" y="5413615"/>
            <a:ext cx="9032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600" dirty="0"/>
              <a:t>Jäätymislujuus: saavutetaan alle 1 vrk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 purkulujuus saavutetaan 2 </a:t>
            </a:r>
            <a:r>
              <a:rPr lang="fi-FI" sz="1600" dirty="0" err="1"/>
              <a:t>vrkssa</a:t>
            </a:r>
            <a:endParaRPr lang="fi-FI" sz="1600" dirty="0"/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Pressu ja lämpöpuhallin poistetaan 3 vrk iässä, betoni jäätyy lähes heti sen jälkeen</a:t>
            </a:r>
          </a:p>
          <a:p>
            <a:endParaRPr lang="fi-FI" sz="1600" dirty="0"/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47A4599F-53D8-4132-BEDB-14383134F357}"/>
              </a:ext>
            </a:extLst>
          </p:cNvPr>
          <p:cNvCxnSpPr>
            <a:cxnSpLocks/>
          </p:cNvCxnSpPr>
          <p:nvPr/>
        </p:nvCxnSpPr>
        <p:spPr>
          <a:xfrm>
            <a:off x="886408" y="3429000"/>
            <a:ext cx="134781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758027C3-7917-4829-BA37-DD9F79ABEA66}"/>
              </a:ext>
            </a:extLst>
          </p:cNvPr>
          <p:cNvCxnSpPr>
            <a:cxnSpLocks/>
          </p:cNvCxnSpPr>
          <p:nvPr/>
        </p:nvCxnSpPr>
        <p:spPr>
          <a:xfrm>
            <a:off x="6030686" y="4284026"/>
            <a:ext cx="26597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akasuljepari 2">
            <a:extLst>
              <a:ext uri="{FF2B5EF4-FFF2-40B4-BE49-F238E27FC236}">
                <a16:creationId xmlns:a16="http://schemas.microsoft.com/office/drawing/2014/main" id="{90F385D1-0259-4935-B0B0-9045DEC67EA5}"/>
              </a:ext>
            </a:extLst>
          </p:cNvPr>
          <p:cNvSpPr/>
          <p:nvPr/>
        </p:nvSpPr>
        <p:spPr>
          <a:xfrm>
            <a:off x="10054382" y="1695452"/>
            <a:ext cx="1647594" cy="1068386"/>
          </a:xfrm>
          <a:prstGeom prst="bracketPair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sz="1400" dirty="0"/>
          </a:p>
          <a:p>
            <a:pPr algn="ctr"/>
            <a:r>
              <a:rPr lang="fi-FI" sz="1400" dirty="0"/>
              <a:t>Muotin purkulujuus </a:t>
            </a:r>
          </a:p>
          <a:p>
            <a:pPr algn="ctr"/>
            <a:r>
              <a:rPr lang="fi-FI" sz="1400" dirty="0"/>
              <a:t>26 MPa </a:t>
            </a:r>
          </a:p>
          <a:p>
            <a:pPr algn="ctr"/>
            <a:r>
              <a:rPr lang="fi-FI" sz="1400" dirty="0"/>
              <a:t>(70% C30/37:stä)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612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3FBC3D-0129-4E2B-9E4D-A0DDCA8D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Seinä 200 mm </a:t>
            </a:r>
            <a:r>
              <a:rPr lang="fi-FI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 </a:t>
            </a:r>
            <a:r>
              <a:rPr lang="fi-F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fi-FI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br>
              <a:rPr lang="fi-FI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i-FI" sz="20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i-FI" sz="1800" dirty="0">
                <a:solidFill>
                  <a:prstClr val="black"/>
                </a:solidFill>
              </a:rPr>
              <a:t>Suositeltavaa käyttää </a:t>
            </a:r>
            <a:r>
              <a:rPr lang="fi-FI" sz="1800" dirty="0" err="1">
                <a:solidFill>
                  <a:prstClr val="black"/>
                </a:solidFill>
              </a:rPr>
              <a:t>Rapid</a:t>
            </a:r>
            <a:r>
              <a:rPr lang="fi-FI" sz="1800" dirty="0">
                <a:solidFill>
                  <a:prstClr val="black"/>
                </a:solidFill>
              </a:rPr>
              <a:t>-massaa</a:t>
            </a:r>
            <a:endParaRPr lang="fi-FI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7AA504C-61AE-4A3F-BA89-5B1E706F156E}"/>
              </a:ext>
            </a:extLst>
          </p:cNvPr>
          <p:cNvSpPr txBox="1"/>
          <p:nvPr/>
        </p:nvSpPr>
        <p:spPr>
          <a:xfrm>
            <a:off x="543740" y="5450681"/>
            <a:ext cx="7384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600" dirty="0"/>
              <a:t>Jäätymislujuus: saavutetaan Plus 1 vrk:ssa ja </a:t>
            </a:r>
            <a:r>
              <a:rPr lang="fi-FI" sz="1600" dirty="0" err="1"/>
              <a:t>Rapidilla</a:t>
            </a:r>
            <a:r>
              <a:rPr lang="fi-FI" sz="1600" dirty="0"/>
              <a:t> 0,5 vrk:ssa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 purkulujuus saavutetaan </a:t>
            </a:r>
            <a:r>
              <a:rPr lang="fi-FI" sz="1600" dirty="0" err="1"/>
              <a:t>Rapidilla</a:t>
            </a:r>
            <a:r>
              <a:rPr lang="fi-FI" sz="1600" dirty="0"/>
              <a:t> 2 vrk:ssa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Betonin lämpötila 0-asteeseen reilussa viikossa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Muotin purkulujuutta ei saavuteta Plus/Oiva tapauksessa alle 7 vrk:ssa</a:t>
            </a:r>
          </a:p>
        </p:txBody>
      </p:sp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B9F1E5CB-77B4-4F3C-AE51-03F3DBEA0275}"/>
              </a:ext>
            </a:extLst>
          </p:cNvPr>
          <p:cNvGraphicFramePr>
            <a:graphicFrameLocks/>
          </p:cNvGraphicFramePr>
          <p:nvPr/>
        </p:nvGraphicFramePr>
        <p:xfrm>
          <a:off x="457200" y="1464468"/>
          <a:ext cx="4905376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F5B1AB82-5B92-4980-89CA-7205403D4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508459"/>
              </p:ext>
            </p:extLst>
          </p:nvPr>
        </p:nvGraphicFramePr>
        <p:xfrm>
          <a:off x="5553075" y="1407318"/>
          <a:ext cx="6181725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A8F57D24-0C4B-4790-8E3A-57AEE3A4B7BF}"/>
              </a:ext>
            </a:extLst>
          </p:cNvPr>
          <p:cNvCxnSpPr>
            <a:cxnSpLocks/>
          </p:cNvCxnSpPr>
          <p:nvPr/>
        </p:nvCxnSpPr>
        <p:spPr>
          <a:xfrm>
            <a:off x="6096000" y="2874606"/>
            <a:ext cx="8898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akasuljepari 6">
            <a:extLst>
              <a:ext uri="{FF2B5EF4-FFF2-40B4-BE49-F238E27FC236}">
                <a16:creationId xmlns:a16="http://schemas.microsoft.com/office/drawing/2014/main" id="{E3F10317-761E-4B4A-8797-34DD5768CC55}"/>
              </a:ext>
            </a:extLst>
          </p:cNvPr>
          <p:cNvSpPr/>
          <p:nvPr/>
        </p:nvSpPr>
        <p:spPr>
          <a:xfrm>
            <a:off x="10012358" y="1806220"/>
            <a:ext cx="1647594" cy="1068386"/>
          </a:xfrm>
          <a:prstGeom prst="bracketPair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sz="1400" dirty="0"/>
          </a:p>
          <a:p>
            <a:pPr algn="ctr"/>
            <a:r>
              <a:rPr lang="fi-FI" sz="1400" dirty="0"/>
              <a:t>Muotin purkulujuus </a:t>
            </a:r>
          </a:p>
          <a:p>
            <a:pPr algn="ctr"/>
            <a:r>
              <a:rPr lang="fi-FI" sz="1400" dirty="0"/>
              <a:t>26 MPa </a:t>
            </a:r>
          </a:p>
          <a:p>
            <a:pPr algn="ctr"/>
            <a:r>
              <a:rPr lang="fi-FI" sz="1400" dirty="0"/>
              <a:t>(70% C30/37:stä)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397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Finnsementti_20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EC4"/>
      </a:accent1>
      <a:accent2>
        <a:srgbClr val="EF7B00"/>
      </a:accent2>
      <a:accent3>
        <a:srgbClr val="00AEEA"/>
      </a:accent3>
      <a:accent4>
        <a:srgbClr val="FBB800"/>
      </a:accent4>
      <a:accent5>
        <a:srgbClr val="9D80BA"/>
      </a:accent5>
      <a:accent6>
        <a:srgbClr val="78BE20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S_pohja_200919_v2.potx" id="{44E2D9D4-6E57-4454-BDFB-52602BC9BCC8}" vid="{07C9E528-076D-4A50-8B46-DCDD55C76F9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B78C2DCB67247B5989EB19B859A88" ma:contentTypeVersion="13" ma:contentTypeDescription="Create a new document." ma:contentTypeScope="" ma:versionID="a25edaaeb78183ae033bed0593b8bd2e">
  <xsd:schema xmlns:xsd="http://www.w3.org/2001/XMLSchema" xmlns:xs="http://www.w3.org/2001/XMLSchema" xmlns:p="http://schemas.microsoft.com/office/2006/metadata/properties" xmlns:ns3="c3e645d5-1f0a-4de3-ab4b-8d14fa04e54f" xmlns:ns4="f56aabbc-f92c-4f33-a60f-2a0771abdcd5" targetNamespace="http://schemas.microsoft.com/office/2006/metadata/properties" ma:root="true" ma:fieldsID="a2990dd571fd0ef553e91c0dac510f7b" ns3:_="" ns4:_="">
    <xsd:import namespace="c3e645d5-1f0a-4de3-ab4b-8d14fa04e54f"/>
    <xsd:import namespace="f56aabbc-f92c-4f33-a60f-2a0771abdc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645d5-1f0a-4de3-ab4b-8d14fa04e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aabbc-f92c-4f33-a60f-2a0771abdcd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70973C-5E9E-48BE-A6FA-D4E851D8E1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C4AC38-C476-4A07-AF1C-705B00AF69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e645d5-1f0a-4de3-ab4b-8d14fa04e54f"/>
    <ds:schemaRef ds:uri="f56aabbc-f92c-4f33-a60f-2a0771abdc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220F69-6CF8-498A-A589-7613F77F3CE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56aabbc-f92c-4f33-a60f-2a0771abdcd5"/>
    <ds:schemaRef ds:uri="http://purl.org/dc/terms/"/>
    <ds:schemaRef ds:uri="c3e645d5-1f0a-4de3-ab4b-8d14fa04e5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FS_pohja_200919_v2</Template>
  <TotalTime>672</TotalTime>
  <Words>1301</Words>
  <Application>Microsoft Office PowerPoint</Application>
  <PresentationFormat>Laajakuva</PresentationFormat>
  <Paragraphs>312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Open Sans Light</vt:lpstr>
      <vt:lpstr>Office-teema</vt:lpstr>
      <vt:lpstr>Lämmön- ja lujuudenkehityskoulutus</vt:lpstr>
      <vt:lpstr>Betonin lämmön- ja lujuudenkehitys erilaisilla rakenteilla, sementeillä, lujuusluokilla ja ympäristön lämpötiloilla   Ympäristön lämpötilat: -10 ⁰C, 0 ⁰C, +10 ⁰C  Lujuusluokat: C25/30, C30/37, C35/45  Rakenteet: seinä, holvi, antura  Sementit: Plus/Oiva, Rapid</vt:lpstr>
      <vt:lpstr>Betonin lujuuteen vaikuttavat tekijät</vt:lpstr>
      <vt:lpstr>Jäätymislujuus ja muotin purkulujuus</vt:lpstr>
      <vt:lpstr>Seinä 200 mm</vt:lpstr>
      <vt:lpstr>Seinä 200 mm -10 ⁰C Reseptin avulla ei ratkaistavissa</vt:lpstr>
      <vt:lpstr>Seinä 200 mm + eristys pressulla ja lämmitys</vt:lpstr>
      <vt:lpstr>Seinä 200 mm -10 ⁰C Suositeltavaa käyttää Rapidia, suojata pressulla ja lämmittää puhaltimella</vt:lpstr>
      <vt:lpstr>Seinä 200 mm 0 ⁰C Suositeltavaa käyttää Rapid-massaa</vt:lpstr>
      <vt:lpstr>Seinä 200 mm 10 ⁰C Suositeltavaa käyttää Rapid-massaa</vt:lpstr>
      <vt:lpstr>Holvi 270 mm</vt:lpstr>
      <vt:lpstr>Holvi 270 mm -10 ⁰C Suositeltavaa käyttää joko Rapidia tai Plus/Oiva-sementtiä alle 0,40 v/s-suhteella</vt:lpstr>
      <vt:lpstr>Holvi 270 mm 0 ⁰C Suositeltavaa käyttää joko Rapidia tai Plus/Oiva-sementtiä alle 0,50 v/s-suhteella</vt:lpstr>
      <vt:lpstr>Holvi 270 mm 10 ⁰C Suositeltavaa käyttää joko Rapidia tai Plus/Oiva-sementtiä alle 0,50 v/s-suhteella</vt:lpstr>
      <vt:lpstr>Antura 500 x 200 mm</vt:lpstr>
      <vt:lpstr>Antura 500 x 200 mm -10 ⁰C Reseptien lujuudenkehitys liian maltillista -10 asteessa</vt:lpstr>
      <vt:lpstr>Antura 500 x 200 mm -10 ⁰C Suositeltavaa käyttää Rapidia ja pientä v/s-suhdetta</vt:lpstr>
      <vt:lpstr>Antura 500 x 200 mm 0 ⁰C Suositeltavaa käyttää Rapidia</vt:lpstr>
      <vt:lpstr>Antura 500 x 200 mm 10 ⁰C Suositeltavaa käyttää Rapidia tai Plus/Oivasementti v/s-suhteella 0,60</vt:lpstr>
      <vt:lpstr>Suositukset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Ruokonen, Sini</dc:creator>
  <cp:lastModifiedBy>Ruokonen, Sini</cp:lastModifiedBy>
  <cp:revision>9</cp:revision>
  <dcterms:created xsi:type="dcterms:W3CDTF">2020-06-07T08:41:28Z</dcterms:created>
  <dcterms:modified xsi:type="dcterms:W3CDTF">2020-09-05T09:47:30Z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0x0101006BAB78C2DCB67247B5989EB19B859A88</vt:lpwstr>
  </property>
</Properties>
</file>